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97" r:id="rId4"/>
    <p:sldMasterId id="2147483710" r:id="rId5"/>
    <p:sldMasterId id="2147483723" r:id="rId6"/>
  </p:sldMasterIdLst>
  <p:notesMasterIdLst>
    <p:notesMasterId r:id="rId44"/>
  </p:notesMasterIdLst>
  <p:sldIdLst>
    <p:sldId id="256" r:id="rId7"/>
    <p:sldId id="312" r:id="rId8"/>
    <p:sldId id="373" r:id="rId9"/>
    <p:sldId id="517" r:id="rId10"/>
    <p:sldId id="513" r:id="rId11"/>
    <p:sldId id="514" r:id="rId12"/>
    <p:sldId id="515" r:id="rId13"/>
    <p:sldId id="518" r:id="rId14"/>
    <p:sldId id="516" r:id="rId15"/>
    <p:sldId id="527" r:id="rId16"/>
    <p:sldId id="559" r:id="rId17"/>
    <p:sldId id="560" r:id="rId18"/>
    <p:sldId id="561" r:id="rId19"/>
    <p:sldId id="562" r:id="rId20"/>
    <p:sldId id="563" r:id="rId21"/>
    <p:sldId id="564" r:id="rId22"/>
    <p:sldId id="565" r:id="rId23"/>
    <p:sldId id="566" r:id="rId24"/>
    <p:sldId id="567" r:id="rId25"/>
    <p:sldId id="568" r:id="rId26"/>
    <p:sldId id="569" r:id="rId27"/>
    <p:sldId id="570" r:id="rId28"/>
    <p:sldId id="571" r:id="rId29"/>
    <p:sldId id="572" r:id="rId30"/>
    <p:sldId id="573" r:id="rId31"/>
    <p:sldId id="574" r:id="rId32"/>
    <p:sldId id="575" r:id="rId33"/>
    <p:sldId id="576" r:id="rId34"/>
    <p:sldId id="577" r:id="rId35"/>
    <p:sldId id="578" r:id="rId36"/>
    <p:sldId id="530" r:id="rId37"/>
    <p:sldId id="528" r:id="rId38"/>
    <p:sldId id="531" r:id="rId39"/>
    <p:sldId id="555" r:id="rId40"/>
    <p:sldId id="556" r:id="rId41"/>
    <p:sldId id="557" r:id="rId42"/>
    <p:sldId id="383"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Book Antiqua" panose="02040602050305030304" pitchFamily="18" charset="0"/>
      <p:regular r:id="rId49"/>
      <p:bold r:id="rId50"/>
      <p:italic r:id="rId51"/>
      <p:boldItalic r:id="rId52"/>
    </p:embeddedFont>
    <p:embeddedFont>
      <p:font typeface="Calibri Light" panose="020F0302020204030204" pitchFamily="34" charset="0"/>
      <p:regular r:id="rId53"/>
      <p:italic r:id="rId54"/>
    </p:embeddedFont>
    <p:embeddedFont>
      <p:font typeface="ＭＳ Ｐゴシック" panose="020B0600070205080204" pitchFamily="34" charset="-128"/>
      <p:regular r:id="rId55"/>
    </p:embeddedFont>
    <p:embeddedFont>
      <p:font typeface="Helvetica" panose="020B060402020202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DC3"/>
    <a:srgbClr val="3994A9"/>
    <a:srgbClr val="FFFFFF"/>
    <a:srgbClr val="0B7C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autoAdjust="0"/>
    <p:restoredTop sz="81144" autoAdjust="0"/>
  </p:normalViewPr>
  <p:slideViewPr>
    <p:cSldViewPr snapToGrid="0">
      <p:cViewPr varScale="1">
        <p:scale>
          <a:sx n="57" d="100"/>
          <a:sy n="57" d="100"/>
        </p:scale>
        <p:origin x="8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pc="300" dirty="0" smtClean="0">
                <a:solidFill>
                  <a:schemeClr val="bg2">
                    <a:lumMod val="50000"/>
                  </a:schemeClr>
                </a:solidFill>
                <a:latin typeface="Arial" charset="0"/>
                <a:ea typeface="Arial" charset="0"/>
                <a:cs typeface="Arial" charset="0"/>
              </a:rPr>
              <a:t>CHART</a:t>
            </a:r>
            <a:r>
              <a:rPr lang="en-US" spc="300" baseline="0" dirty="0" smtClean="0">
                <a:solidFill>
                  <a:schemeClr val="bg2">
                    <a:lumMod val="50000"/>
                  </a:schemeClr>
                </a:solidFill>
                <a:latin typeface="Arial" charset="0"/>
                <a:ea typeface="Arial" charset="0"/>
                <a:cs typeface="Arial" charset="0"/>
              </a:rPr>
              <a:t> TITLE</a:t>
            </a:r>
            <a:endParaRPr lang="en-US" spc="300" dirty="0">
              <a:solidFill>
                <a:schemeClr val="bg2">
                  <a:lumMod val="50000"/>
                </a:schemeClr>
              </a:solidFill>
              <a:latin typeface="Arial" charset="0"/>
              <a:ea typeface="Arial" charset="0"/>
              <a:cs typeface="Arial" charset="0"/>
            </a:endParaRPr>
          </a:p>
        </c:rich>
      </c:tx>
      <c:layout>
        <c:manualLayout>
          <c:xMode val="edge"/>
          <c:yMode val="edge"/>
          <c:x val="0.3765625000000000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7169-4561-835F-5F59B979EBD6}"/>
            </c:ext>
          </c:extLst>
        </c:ser>
        <c:ser>
          <c:idx val="1"/>
          <c:order val="1"/>
          <c:tx>
            <c:strRef>
              <c:f>Sheet1!$C$1</c:f>
              <c:strCache>
                <c:ptCount val="1"/>
                <c:pt idx="0">
                  <c:v>Series 2</c:v>
                </c:pt>
              </c:strCache>
            </c:strRef>
          </c:tx>
          <c:spPr>
            <a:solidFill>
              <a:srgbClr val="92D05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7169-4561-835F-5F59B979EBD6}"/>
            </c:ext>
          </c:extLst>
        </c:ser>
        <c:ser>
          <c:idx val="2"/>
          <c:order val="2"/>
          <c:tx>
            <c:strRef>
              <c:f>Sheet1!$D$1</c:f>
              <c:strCache>
                <c:ptCount val="1"/>
                <c:pt idx="0">
                  <c:v>Series 3</c:v>
                </c:pt>
              </c:strCache>
            </c:strRef>
          </c:tx>
          <c:spPr>
            <a:solidFill>
              <a:schemeClr val="accent4">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7169-4561-835F-5F59B979EBD6}"/>
            </c:ext>
          </c:extLst>
        </c:ser>
        <c:dLbls>
          <c:showLegendKey val="0"/>
          <c:showVal val="0"/>
          <c:showCatName val="0"/>
          <c:showSerName val="0"/>
          <c:showPercent val="0"/>
          <c:showBubbleSize val="0"/>
        </c:dLbls>
        <c:gapWidth val="150"/>
        <c:overlap val="100"/>
        <c:axId val="-1529055296"/>
        <c:axId val="-1529053664"/>
      </c:barChart>
      <c:catAx>
        <c:axId val="-152905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crossAx val="-1529053664"/>
        <c:crosses val="autoZero"/>
        <c:auto val="1"/>
        <c:lblAlgn val="ctr"/>
        <c:lblOffset val="100"/>
        <c:noMultiLvlLbl val="0"/>
      </c:catAx>
      <c:valAx>
        <c:axId val="-1529053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en-US"/>
          </a:p>
        </c:txPr>
        <c:crossAx val="-15290552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legendEntry>
      <c:layout>
        <c:manualLayout>
          <c:xMode val="edge"/>
          <c:yMode val="edge"/>
          <c:x val="0.315975024606299"/>
          <c:y val="0.94750307729109695"/>
          <c:w val="0.36804995078740099"/>
          <c:h val="5.08303507516106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2">
                    <a:lumMod val="50000"/>
                  </a:schemeClr>
                </a:solidFill>
                <a:latin typeface="+mn-lt"/>
                <a:ea typeface="+mn-ea"/>
                <a:cs typeface="+mn-cs"/>
              </a:defRPr>
            </a:pPr>
            <a:r>
              <a:rPr lang="en-US" spc="300" dirty="0" smtClean="0">
                <a:solidFill>
                  <a:schemeClr val="bg2">
                    <a:lumMod val="50000"/>
                  </a:schemeClr>
                </a:solidFill>
                <a:latin typeface="Arial" charset="0"/>
                <a:ea typeface="Arial" charset="0"/>
                <a:cs typeface="Arial" charset="0"/>
              </a:rPr>
              <a:t>CHART</a:t>
            </a:r>
            <a:r>
              <a:rPr lang="en-US" spc="300" baseline="0" dirty="0" smtClean="0">
                <a:solidFill>
                  <a:schemeClr val="bg2">
                    <a:lumMod val="50000"/>
                  </a:schemeClr>
                </a:solidFill>
                <a:latin typeface="Arial" charset="0"/>
                <a:ea typeface="Arial" charset="0"/>
                <a:cs typeface="Arial" charset="0"/>
              </a:rPr>
              <a:t> TITLE</a:t>
            </a:r>
            <a:endParaRPr lang="en-US" spc="300" dirty="0">
              <a:solidFill>
                <a:schemeClr val="bg2">
                  <a:lumMod val="50000"/>
                </a:schemeClr>
              </a:solidFill>
              <a:latin typeface="Arial" charset="0"/>
              <a:ea typeface="Arial" charset="0"/>
              <a:cs typeface="Arial" charset="0"/>
            </a:endParaRPr>
          </a:p>
        </c:rich>
      </c:tx>
      <c:layout>
        <c:manualLayout>
          <c:xMode val="edge"/>
          <c:yMode val="edge"/>
          <c:x val="0.3781249999999999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2">
                  <a:lumMod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00B0F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xmlns:c16r2="http://schemas.microsoft.com/office/drawing/2015/06/chart">
            <c:ext xmlns:c16="http://schemas.microsoft.com/office/drawing/2014/chart" uri="{C3380CC4-5D6E-409C-BE32-E72D297353CC}">
              <c16:uniqueId val="{00000000-AB19-4789-95BD-3813D7D06164}"/>
            </c:ext>
          </c:extLst>
        </c:ser>
        <c:ser>
          <c:idx val="1"/>
          <c:order val="1"/>
          <c:tx>
            <c:strRef>
              <c:f>Sheet1!$C$1</c:f>
              <c:strCache>
                <c:ptCount val="1"/>
                <c:pt idx="0">
                  <c:v>Series 2</c:v>
                </c:pt>
              </c:strCache>
            </c:strRef>
          </c:tx>
          <c:spPr>
            <a:ln w="28575" cap="rnd">
              <a:solidFill>
                <a:srgbClr val="FFC00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xmlns:c16r2="http://schemas.microsoft.com/office/drawing/2015/06/chart">
            <c:ext xmlns:c16="http://schemas.microsoft.com/office/drawing/2014/chart" uri="{C3380CC4-5D6E-409C-BE32-E72D297353CC}">
              <c16:uniqueId val="{00000001-AB19-4789-95BD-3813D7D06164}"/>
            </c:ext>
          </c:extLst>
        </c:ser>
        <c:ser>
          <c:idx val="2"/>
          <c:order val="2"/>
          <c:tx>
            <c:strRef>
              <c:f>Sheet1!$D$1</c:f>
              <c:strCache>
                <c:ptCount val="1"/>
                <c:pt idx="0">
                  <c:v>Series 3</c:v>
                </c:pt>
              </c:strCache>
            </c:strRef>
          </c:tx>
          <c:spPr>
            <a:ln w="28575" cap="rnd">
              <a:solidFill>
                <a:srgbClr val="92D05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xmlns:c16r2="http://schemas.microsoft.com/office/drawing/2015/06/chart">
            <c:ext xmlns:c16="http://schemas.microsoft.com/office/drawing/2014/chart" uri="{C3380CC4-5D6E-409C-BE32-E72D297353CC}">
              <c16:uniqueId val="{00000002-AB19-4789-95BD-3813D7D06164}"/>
            </c:ext>
          </c:extLst>
        </c:ser>
        <c:dLbls>
          <c:showLegendKey val="0"/>
          <c:showVal val="0"/>
          <c:showCatName val="0"/>
          <c:showSerName val="0"/>
          <c:showPercent val="0"/>
          <c:showBubbleSize val="0"/>
        </c:dLbls>
        <c:smooth val="0"/>
        <c:axId val="-1529062368"/>
        <c:axId val="-1529064544"/>
      </c:lineChart>
      <c:catAx>
        <c:axId val="-152906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crossAx val="-1529064544"/>
        <c:crosses val="autoZero"/>
        <c:auto val="1"/>
        <c:lblAlgn val="ctr"/>
        <c:lblOffset val="100"/>
        <c:noMultiLvlLbl val="0"/>
      </c:catAx>
      <c:valAx>
        <c:axId val="-1529064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en-US"/>
          </a:p>
        </c:txPr>
        <c:crossAx val="-1529062368"/>
        <c:crosses val="autoZero"/>
        <c:crossBetween val="between"/>
      </c:valAx>
      <c:spPr>
        <a:noFill/>
        <a:ln>
          <a:noFill/>
        </a:ln>
        <a:effectLst/>
      </c:spPr>
    </c:plotArea>
    <c:legend>
      <c:legendPos val="b"/>
      <c:layout>
        <c:manualLayout>
          <c:xMode val="edge"/>
          <c:yMode val="edge"/>
          <c:x val="0.27468122539370099"/>
          <c:y val="0.950080103623411"/>
          <c:w val="0.444387426181102"/>
          <c:h val="4.991986001749779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FAC37-867E-4B0E-A9AE-DD351E4F4312}" type="datetimeFigureOut">
              <a:rPr lang="en-US" smtClean="0"/>
              <a:t>12/11/2019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B6271-198A-475E-B1F4-5E0A69DBC608}" type="slidenum">
              <a:rPr lang="en-US" smtClean="0"/>
              <a:t>‹#›</a:t>
            </a:fld>
            <a:endParaRPr lang="en-US" dirty="0"/>
          </a:p>
        </p:txBody>
      </p:sp>
    </p:spTree>
    <p:extLst>
      <p:ext uri="{BB962C8B-B14F-4D97-AF65-F5344CB8AC3E}">
        <p14:creationId xmlns:p14="http://schemas.microsoft.com/office/powerpoint/2010/main" val="286526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a:t>
            </a:fld>
            <a:endParaRPr lang="en-US" dirty="0"/>
          </a:p>
        </p:txBody>
      </p:sp>
    </p:spTree>
    <p:extLst>
      <p:ext uri="{BB962C8B-B14F-4D97-AF65-F5344CB8AC3E}">
        <p14:creationId xmlns:p14="http://schemas.microsoft.com/office/powerpoint/2010/main" val="412348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BDA2F-053C-9646-89EE-74703EA78EA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91725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BDA2F-053C-9646-89EE-74703EA78EA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1438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Miles</a:t>
            </a:r>
          </a:p>
          <a:p>
            <a:endParaRPr lang="en-US" dirty="0" smtClean="0"/>
          </a:p>
          <a:p>
            <a:r>
              <a:rPr lang="en-US" dirty="0" smtClean="0"/>
              <a:t>76% Off-Road</a:t>
            </a:r>
          </a:p>
          <a:p>
            <a:endParaRPr lang="en-US" dirty="0" smtClean="0"/>
          </a:p>
          <a:p>
            <a:r>
              <a:rPr lang="en-US" dirty="0" smtClean="0"/>
              <a:t>13+ Parks</a:t>
            </a:r>
          </a:p>
          <a:p>
            <a:endParaRPr lang="en-US" dirty="0" smtClean="0"/>
          </a:p>
          <a:p>
            <a:r>
              <a:rPr lang="en-US" dirty="0" smtClean="0"/>
              <a:t>9 Communities</a:t>
            </a:r>
          </a:p>
          <a:p>
            <a:endParaRPr lang="en-US" dirty="0" smtClean="0"/>
          </a:p>
          <a:p>
            <a:r>
              <a:rPr lang="en-US" dirty="0" smtClean="0"/>
              <a:t>104,000 Residents, 36 Schools within a one mile</a:t>
            </a:r>
          </a:p>
          <a:p>
            <a:endParaRPr lang="en-US" dirty="0" smtClean="0"/>
          </a:p>
          <a:p>
            <a:r>
              <a:rPr lang="en-US" dirty="0" smtClean="0"/>
              <a:t>3 Hubs with  $2.4B investments</a:t>
            </a:r>
          </a:p>
          <a:p>
            <a:endParaRPr lang="en-US" dirty="0" smtClean="0"/>
          </a:p>
          <a:p>
            <a:r>
              <a:rPr lang="en-US" dirty="0" smtClean="0"/>
              <a:t>Communities</a:t>
            </a:r>
          </a:p>
          <a:p>
            <a:pPr lvl="1"/>
            <a:r>
              <a:rPr lang="en-US" dirty="0" smtClean="0"/>
              <a:t>Bethpage</a:t>
            </a:r>
          </a:p>
          <a:p>
            <a:pPr lvl="1"/>
            <a:r>
              <a:rPr lang="en-US" dirty="0" smtClean="0"/>
              <a:t>Brentwood</a:t>
            </a:r>
          </a:p>
          <a:p>
            <a:pPr lvl="1"/>
            <a:r>
              <a:rPr lang="en-US" dirty="0" smtClean="0"/>
              <a:t>Dix Hills</a:t>
            </a:r>
          </a:p>
          <a:p>
            <a:pPr lvl="1"/>
            <a:r>
              <a:rPr lang="en-US" dirty="0" smtClean="0"/>
              <a:t>East Meadow</a:t>
            </a:r>
          </a:p>
          <a:p>
            <a:pPr lvl="1"/>
            <a:r>
              <a:rPr lang="en-US" dirty="0" smtClean="0"/>
              <a:t>Levittown</a:t>
            </a:r>
          </a:p>
          <a:p>
            <a:pPr lvl="1"/>
            <a:r>
              <a:rPr lang="en-US" dirty="0" smtClean="0"/>
              <a:t>Melville</a:t>
            </a:r>
          </a:p>
          <a:p>
            <a:pPr lvl="1"/>
            <a:r>
              <a:rPr lang="en-US" dirty="0" smtClean="0"/>
              <a:t>Old Bethpage</a:t>
            </a:r>
          </a:p>
          <a:p>
            <a:pPr lvl="1"/>
            <a:r>
              <a:rPr lang="en-US" dirty="0" smtClean="0"/>
              <a:t>(could add Salisbury – goes along it)</a:t>
            </a:r>
          </a:p>
          <a:p>
            <a:endParaRPr lang="en-US" dirty="0" smtClean="0"/>
          </a:p>
          <a:p>
            <a:r>
              <a:rPr lang="en-US" dirty="0" err="1" smtClean="0"/>
              <a:t>Develoment</a:t>
            </a:r>
            <a:r>
              <a:rPr lang="en-US" dirty="0" smtClean="0"/>
              <a:t> Hubs</a:t>
            </a:r>
          </a:p>
          <a:p>
            <a:pPr lvl="1"/>
            <a:r>
              <a:rPr lang="en-US" dirty="0" smtClean="0"/>
              <a:t>Westbury</a:t>
            </a:r>
          </a:p>
          <a:p>
            <a:pPr lvl="1"/>
            <a:r>
              <a:rPr lang="en-US" dirty="0" smtClean="0"/>
              <a:t>Nassau </a:t>
            </a:r>
          </a:p>
          <a:p>
            <a:pPr lvl="1"/>
            <a:r>
              <a:rPr lang="en-US" dirty="0" err="1" smtClean="0"/>
              <a:t>Hauupauge</a:t>
            </a:r>
            <a:r>
              <a:rPr lang="en-US" dirty="0" smtClean="0"/>
              <a:t> development hubs</a:t>
            </a:r>
            <a:endParaRPr lang="en-US" dirty="0"/>
          </a:p>
        </p:txBody>
      </p:sp>
      <p:sp>
        <p:nvSpPr>
          <p:cNvPr id="4" name="Slide Number Placeholder 3"/>
          <p:cNvSpPr>
            <a:spLocks noGrp="1"/>
          </p:cNvSpPr>
          <p:nvPr>
            <p:ph type="sldNum" sz="quarter" idx="10"/>
          </p:nvPr>
        </p:nvSpPr>
        <p:spPr/>
        <p:txBody>
          <a:bodyPr/>
          <a:lstStyle/>
          <a:p>
            <a:fld id="{5F945AC5-92CA-4227-B628-95DD931D2FF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17670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Clr>
                <a:schemeClr val="bg1">
                  <a:lumMod val="50000"/>
                </a:schemeClr>
              </a:buClr>
              <a:buFont typeface="Arial" panose="020B0604020202020204" pitchFamily="34" charset="0"/>
              <a:buChar char="•"/>
            </a:pPr>
            <a:r>
              <a:rPr lang="en-US" sz="1200" dirty="0" smtClean="0">
                <a:solidFill>
                  <a:schemeClr val="bg1">
                    <a:lumMod val="50000"/>
                  </a:schemeClr>
                </a:solidFill>
                <a:latin typeface="Arial" panose="020B0604020202020204" pitchFamily="34" charset="0"/>
                <a:cs typeface="Arial" panose="020B0604020202020204" pitchFamily="34" charset="0"/>
              </a:rPr>
              <a:t>Based on the awarded contract for $882,000 per mile for the 10-mile </a:t>
            </a:r>
            <a:r>
              <a:rPr lang="en-US" sz="1200" kern="0" dirty="0" smtClean="0">
                <a:ln>
                  <a:noFill/>
                </a:ln>
                <a:solidFill>
                  <a:schemeClr val="bg1">
                    <a:lumMod val="50000"/>
                  </a:schemeClr>
                </a:solidFill>
                <a:latin typeface="Arial" panose="020B0604020202020204" pitchFamily="34" charset="0"/>
                <a:cs typeface="Arial" panose="020B0604020202020204" pitchFamily="34" charset="0"/>
                <a:sym typeface="Arial"/>
              </a:rPr>
              <a:t>Port Jefferson to Wading River trail project in consultation with EST project managers working on the formal 2020 launch</a:t>
            </a:r>
            <a:r>
              <a:rPr lang="en-US" sz="1200" dirty="0" smtClean="0">
                <a:solidFill>
                  <a:schemeClr val="bg1">
                    <a:lumMod val="50000"/>
                  </a:schemeClr>
                </a:solidFill>
                <a:latin typeface="Arial" panose="020B0604020202020204" pitchFamily="34" charset="0"/>
                <a:cs typeface="Arial" panose="020B0604020202020204" pitchFamily="34" charset="0"/>
              </a:rPr>
              <a:t>, and on the national average cost of $25,000 per mile for the on-road segments</a:t>
            </a:r>
          </a:p>
          <a:p>
            <a:pPr marL="171450" indent="-171450">
              <a:lnSpc>
                <a:spcPct val="100000"/>
              </a:lnSpc>
              <a:buClr>
                <a:schemeClr val="bg1">
                  <a:lumMod val="50000"/>
                </a:schemeClr>
              </a:buClr>
              <a:buFont typeface="Arial" panose="020B0604020202020204" pitchFamily="34" charset="0"/>
              <a:buChar char="•"/>
            </a:pPr>
            <a:r>
              <a:rPr lang="en-US" sz="1200" kern="0" dirty="0" smtClean="0">
                <a:ln>
                  <a:noFill/>
                </a:ln>
                <a:solidFill>
                  <a:schemeClr val="bg1">
                    <a:lumMod val="50000"/>
                  </a:schemeClr>
                </a:solidFill>
                <a:latin typeface="Arial" panose="020B0604020202020204" pitchFamily="34" charset="0"/>
                <a:cs typeface="Arial" panose="020B0604020202020204" pitchFamily="34" charset="0"/>
                <a:sym typeface="Arial"/>
              </a:rPr>
              <a:t>Includes 20% margin for planning, and engineering.</a:t>
            </a:r>
          </a:p>
          <a:p>
            <a:pPr marL="171450" indent="-171450">
              <a:lnSpc>
                <a:spcPct val="100000"/>
              </a:lnSpc>
              <a:buClr>
                <a:schemeClr val="bg1">
                  <a:lumMod val="50000"/>
                </a:schemeClr>
              </a:buClr>
              <a:buFont typeface="Arial" panose="020B0604020202020204" pitchFamily="34" charset="0"/>
              <a:buChar char="•"/>
            </a:pPr>
            <a:r>
              <a:rPr lang="en-US" sz="1200" dirty="0" smtClean="0">
                <a:solidFill>
                  <a:schemeClr val="bg1">
                    <a:lumMod val="50000"/>
                  </a:schemeClr>
                </a:solidFill>
                <a:latin typeface="Arial" panose="020B0604020202020204" pitchFamily="34" charset="0"/>
                <a:cs typeface="Arial" panose="020B0604020202020204" pitchFamily="34" charset="0"/>
              </a:rPr>
              <a:t>Excludes on-road portions in Manhattan, Brooklyn and Queens, and existing trail segments in Nassau and Suffolk County.</a:t>
            </a:r>
            <a:endParaRPr lang="en-US" sz="1200" kern="0" dirty="0" smtClean="0">
              <a:ln>
                <a:noFill/>
              </a:ln>
              <a:solidFill>
                <a:srgbClr val="000000"/>
              </a:solidFill>
              <a:latin typeface="Arial" panose="020B0604020202020204" pitchFamily="34" charset="0"/>
              <a:cs typeface="Arial" panose="020B0604020202020204" pitchFamily="34" charset="0"/>
              <a:sym typeface="Arial"/>
            </a:endParaRPr>
          </a:p>
          <a:p>
            <a:endParaRPr lang="en-US" dirty="0"/>
          </a:p>
        </p:txBody>
      </p:sp>
      <p:sp>
        <p:nvSpPr>
          <p:cNvPr id="4" name="Slide Number Placeholder 3"/>
          <p:cNvSpPr>
            <a:spLocks noGrp="1"/>
          </p:cNvSpPr>
          <p:nvPr>
            <p:ph type="sldNum" sz="quarter" idx="10"/>
          </p:nvPr>
        </p:nvSpPr>
        <p:spPr/>
        <p:txBody>
          <a:bodyPr/>
          <a:lstStyle/>
          <a:p>
            <a:pPr>
              <a:defRPr/>
            </a:pPr>
            <a:fld id="{1CBBDA2F-053C-9646-89EE-74703EA78EA9}"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30905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31</a:t>
            </a:fld>
            <a:endParaRPr lang="en-US" dirty="0"/>
          </a:p>
        </p:txBody>
      </p:sp>
    </p:spTree>
    <p:extLst>
      <p:ext uri="{BB962C8B-B14F-4D97-AF65-F5344CB8AC3E}">
        <p14:creationId xmlns:p14="http://schemas.microsoft.com/office/powerpoint/2010/main" val="2542053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32</a:t>
            </a:fld>
            <a:endParaRPr lang="en-US" dirty="0"/>
          </a:p>
        </p:txBody>
      </p:sp>
    </p:spTree>
    <p:extLst>
      <p:ext uri="{BB962C8B-B14F-4D97-AF65-F5344CB8AC3E}">
        <p14:creationId xmlns:p14="http://schemas.microsoft.com/office/powerpoint/2010/main" val="3221599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35</a:t>
            </a:fld>
            <a:endParaRPr lang="en-US" dirty="0"/>
          </a:p>
        </p:txBody>
      </p:sp>
    </p:spTree>
    <p:extLst>
      <p:ext uri="{BB962C8B-B14F-4D97-AF65-F5344CB8AC3E}">
        <p14:creationId xmlns:p14="http://schemas.microsoft.com/office/powerpoint/2010/main" val="4039129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36</a:t>
            </a:fld>
            <a:endParaRPr lang="en-US" dirty="0"/>
          </a:p>
        </p:txBody>
      </p:sp>
    </p:spTree>
    <p:extLst>
      <p:ext uri="{BB962C8B-B14F-4D97-AF65-F5344CB8AC3E}">
        <p14:creationId xmlns:p14="http://schemas.microsoft.com/office/powerpoint/2010/main" val="332352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Many mental</a:t>
            </a:r>
            <a:r>
              <a:rPr lang="en-US" baseline="0" dirty="0" smtClean="0"/>
              <a:t> health issues, such as depression and anxiety, are chronic conditions, as are the more serious mental health illnesses – such as bipolar disorder and schizophrenia.  There is no sound physical health without sound mental health and vice versa.  </a:t>
            </a:r>
            <a:endParaRPr lang="en-US" dirty="0" smtClean="0"/>
          </a:p>
          <a:p>
            <a:endParaRPr lang="en-US" baseline="0" dirty="0" smtClean="0"/>
          </a:p>
          <a:p>
            <a:r>
              <a:rPr lang="en-US" baseline="0" dirty="0" smtClean="0"/>
              <a:t>Nutrition and physical activity – these two components have the most bearing upon chronic disease.  Abundant evidence and research exists confirming that lifestyle changes in these areas can significantly improve and/or prevent chronic diseases and ensuing complications.   We also know that without sound mental health, there is no good physical health.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5</a:t>
            </a:fld>
            <a:endParaRPr lang="en-US" dirty="0"/>
          </a:p>
        </p:txBody>
      </p:sp>
    </p:spTree>
    <p:extLst>
      <p:ext uri="{BB962C8B-B14F-4D97-AF65-F5344CB8AC3E}">
        <p14:creationId xmlns:p14="http://schemas.microsoft.com/office/powerpoint/2010/main" val="19723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Understanding that all healthcare is local</a:t>
            </a:r>
            <a:r>
              <a:rPr lang="en-US" baseline="0" dirty="0" smtClean="0"/>
              <a:t> – meaning every community, every neighborhood looks different and has its own unique health issues and challenges – requires an ability to look at data from a hyperlocal perspective.  LIHC is able to do this via its primary collection tools – Community Health Assessment Survey – and the qualitative data collected via summits/focus groups, etc.  On the flip side, all chronic disease drivers are universal – meaning that lifestyle choices – specifically food choices and access and physical activity levels – play a disproportionate role in health outcomes, chronic disease incidence.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6</a:t>
            </a:fld>
            <a:endParaRPr lang="en-US" dirty="0"/>
          </a:p>
        </p:txBody>
      </p:sp>
    </p:spTree>
    <p:extLst>
      <p:ext uri="{BB962C8B-B14F-4D97-AF65-F5344CB8AC3E}">
        <p14:creationId xmlns:p14="http://schemas.microsoft.com/office/powerpoint/2010/main" val="44637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8</a:t>
            </a:fld>
            <a:endParaRPr lang="en-US" dirty="0"/>
          </a:p>
        </p:txBody>
      </p:sp>
    </p:spTree>
    <p:extLst>
      <p:ext uri="{BB962C8B-B14F-4D97-AF65-F5344CB8AC3E}">
        <p14:creationId xmlns:p14="http://schemas.microsoft.com/office/powerpoint/2010/main" val="32646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LIHC operates from a solutions-oriented approach.  That</a:t>
            </a:r>
            <a:r>
              <a:rPr lang="en-US" baseline="0" dirty="0" smtClean="0"/>
              <a:t> means helping organizations identify partners with whom they can collaborate to bring about the greatest change - cost efficiently and effectively.   True to the collective impact model, the LIHC is the backbone organization providing LIHC participants with the data, administrative support, and networking base to get the job done.  Looking further down the road, we are also mindful of the powerful presence VBP contracting has and will continue to have, as the state’s healthcare delivery system continues to transform from volume to value.  Our data analysis capabilities and reports will play a key role in ensuring that hospitals and organizations of every type and size have a meaningful and sustainable role in healthcare/social services delivery. </a:t>
            </a:r>
            <a:endParaRPr lang="en-US" dirty="0" smtClean="0"/>
          </a:p>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9</a:t>
            </a:fld>
            <a:endParaRPr lang="en-US" dirty="0"/>
          </a:p>
        </p:txBody>
      </p:sp>
    </p:spTree>
    <p:extLst>
      <p:ext uri="{BB962C8B-B14F-4D97-AF65-F5344CB8AC3E}">
        <p14:creationId xmlns:p14="http://schemas.microsoft.com/office/powerpoint/2010/main" val="303654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10</a:t>
            </a:fld>
            <a:endParaRPr lang="en-US" dirty="0"/>
          </a:p>
        </p:txBody>
      </p:sp>
    </p:spTree>
    <p:extLst>
      <p:ext uri="{BB962C8B-B14F-4D97-AF65-F5344CB8AC3E}">
        <p14:creationId xmlns:p14="http://schemas.microsoft.com/office/powerpoint/2010/main" val="199599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BDA2F-053C-9646-89EE-74703EA78EA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4717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BBDA2F-053C-9646-89EE-74703EA78EA9}"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951421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BDA2F-053C-9646-89EE-74703EA78EA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54538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1.xml"/><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2.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188353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85181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42468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C Title Slide">
    <p:spTree>
      <p:nvGrpSpPr>
        <p:cNvPr id="1" name=""/>
        <p:cNvGrpSpPr/>
        <p:nvPr/>
      </p:nvGrpSpPr>
      <p:grpSpPr>
        <a:xfrm>
          <a:off x="0" y="0"/>
          <a:ext cx="0" cy="0"/>
          <a:chOff x="0" y="0"/>
          <a:chExt cx="0" cy="0"/>
        </a:xfrm>
      </p:grpSpPr>
      <p:sp>
        <p:nvSpPr>
          <p:cNvPr id="4" name="Text Placeholder 7"/>
          <p:cNvSpPr>
            <a:spLocks noGrp="1"/>
          </p:cNvSpPr>
          <p:nvPr>
            <p:ph type="body" sz="quarter" idx="15"/>
          </p:nvPr>
        </p:nvSpPr>
        <p:spPr>
          <a:xfrm>
            <a:off x="609600" y="1546841"/>
            <a:ext cx="10972800" cy="4045388"/>
          </a:xfrm>
          <a:prstGeom prst="rect">
            <a:avLst/>
          </a:prstGeom>
        </p:spPr>
        <p:txBody>
          <a:bodyPr tIns="0" rIns="0" bIns="0" anchor="ctr"/>
          <a:lstStyle>
            <a:lvl1pPr algn="ctr">
              <a:buFontTx/>
              <a:buNone/>
              <a:defRPr sz="4400">
                <a:solidFill>
                  <a:schemeClr val="tx1"/>
                </a:solidFill>
              </a:defRPr>
            </a:lvl1pPr>
            <a:lvl2pPr marL="228591" indent="-228591" algn="ctr">
              <a:buClr>
                <a:srgbClr val="C03137"/>
              </a:buClr>
              <a:buFontTx/>
              <a:buNone/>
              <a:defRPr sz="2400"/>
            </a:lvl2pPr>
            <a:lvl3pPr marL="458770" indent="-230179" algn="ctr">
              <a:buFontTx/>
              <a:buNone/>
              <a:defRPr/>
            </a:lvl3pPr>
            <a:lvl4pPr marL="458770" indent="-230179" algn="ctr">
              <a:buFontTx/>
              <a:buNone/>
              <a:defRPr/>
            </a:lvl4pPr>
            <a:lvl5pPr marL="458770" indent="-230179" algn="ctr">
              <a:buFontTx/>
              <a:buNone/>
              <a:defRPr/>
            </a:lvl5pPr>
          </a:lstStyle>
          <a:p>
            <a:pPr lvl="0"/>
            <a:r>
              <a:rPr lang="en-US" dirty="0" smtClean="0"/>
              <a:t>Click to edit Master text styles</a:t>
            </a:r>
          </a:p>
          <a:p>
            <a:pPr lvl="1"/>
            <a:r>
              <a:rPr lang="en-US" dirty="0" smtClean="0"/>
              <a:t>Second level</a:t>
            </a:r>
          </a:p>
        </p:txBody>
      </p:sp>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359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C Centered Text">
    <p:spTree>
      <p:nvGrpSpPr>
        <p:cNvPr id="1" name=""/>
        <p:cNvGrpSpPr/>
        <p:nvPr/>
      </p:nvGrpSpPr>
      <p:grpSpPr>
        <a:xfrm>
          <a:off x="0" y="0"/>
          <a:ext cx="0" cy="0"/>
          <a:chOff x="0" y="0"/>
          <a:chExt cx="0" cy="0"/>
        </a:xfrm>
      </p:grpSpPr>
      <p:sp>
        <p:nvSpPr>
          <p:cNvPr id="5" name="Text Placeholder 7"/>
          <p:cNvSpPr>
            <a:spLocks noGrp="1"/>
          </p:cNvSpPr>
          <p:nvPr>
            <p:ph type="body" sz="quarter" idx="15"/>
          </p:nvPr>
        </p:nvSpPr>
        <p:spPr>
          <a:xfrm>
            <a:off x="609600" y="1581866"/>
            <a:ext cx="10972800" cy="3653886"/>
          </a:xfrm>
          <a:prstGeom prst="rect">
            <a:avLst/>
          </a:prstGeom>
        </p:spPr>
        <p:txBody>
          <a:bodyPr tIns="0" rIns="0" bIns="0" anchor="ctr"/>
          <a:lstStyle>
            <a:lvl1pPr algn="ctr">
              <a:buFontTx/>
              <a:buNone/>
              <a:defRPr sz="3600">
                <a:solidFill>
                  <a:schemeClr val="tx1"/>
                </a:solidFill>
              </a:defRPr>
            </a:lvl1pPr>
            <a:lvl2pPr marL="228591" indent="-228591" algn="ctr">
              <a:buClr>
                <a:srgbClr val="C03137"/>
              </a:buClr>
              <a:buFontTx/>
              <a:buNone/>
              <a:defRPr sz="2400"/>
            </a:lvl2pPr>
            <a:lvl3pPr marL="458770" indent="-230179" algn="ctr">
              <a:buFontTx/>
              <a:buNone/>
              <a:defRPr/>
            </a:lvl3pPr>
            <a:lvl4pPr marL="458770" indent="-230179" algn="ctr">
              <a:buFontTx/>
              <a:buNone/>
              <a:defRPr/>
            </a:lvl4pPr>
            <a:lvl5pPr marL="458770" indent="-230179" algn="ctr">
              <a:buFontTx/>
              <a:buNone/>
              <a:defRPr/>
            </a:lvl5pPr>
          </a:lstStyle>
          <a:p>
            <a:pPr lvl="0"/>
            <a:r>
              <a:rPr lang="en-US" dirty="0" smtClean="0"/>
              <a:t>Click to edit Master text styles</a:t>
            </a:r>
          </a:p>
          <a:p>
            <a:pPr lvl="1"/>
            <a:r>
              <a:rPr lang="en-US" dirty="0" smtClean="0"/>
              <a:t>Second level</a:t>
            </a:r>
          </a:p>
        </p:txBody>
      </p:sp>
      <p:sp>
        <p:nvSpPr>
          <p:cNvPr id="6"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3172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C Left Bulleted Text">
    <p:spTree>
      <p:nvGrpSpPr>
        <p:cNvPr id="1" name=""/>
        <p:cNvGrpSpPr/>
        <p:nvPr/>
      </p:nvGrpSpPr>
      <p:grpSpPr>
        <a:xfrm>
          <a:off x="0" y="0"/>
          <a:ext cx="0" cy="0"/>
          <a:chOff x="0" y="0"/>
          <a:chExt cx="0" cy="0"/>
        </a:xfrm>
      </p:grpSpPr>
      <p:sp>
        <p:nvSpPr>
          <p:cNvPr id="4" name="Text Placeholder 7"/>
          <p:cNvSpPr>
            <a:spLocks noGrp="1"/>
          </p:cNvSpPr>
          <p:nvPr>
            <p:ph type="body" sz="quarter" idx="15"/>
          </p:nvPr>
        </p:nvSpPr>
        <p:spPr>
          <a:xfrm>
            <a:off x="609600" y="1365314"/>
            <a:ext cx="10972800" cy="4701034"/>
          </a:xfrm>
          <a:prstGeom prst="rect">
            <a:avLst/>
          </a:prstGeom>
        </p:spPr>
        <p:txBody>
          <a:bodyPr lIns="0" tIns="0" rIns="0" bIns="0"/>
          <a:lstStyle>
            <a:lvl1pPr marL="365745" indent="-365745">
              <a:buClr>
                <a:srgbClr val="B60225"/>
              </a:buClr>
              <a:buFont typeface="Arial"/>
              <a:buChar char="•"/>
              <a:defRPr sz="3200" baseline="0">
                <a:solidFill>
                  <a:schemeClr val="tx1"/>
                </a:solidFill>
              </a:defRPr>
            </a:lvl1pPr>
            <a:lvl2pPr marL="731491" indent="-365745">
              <a:buClr>
                <a:srgbClr val="B60225"/>
              </a:buClr>
              <a:buFont typeface="Courier New"/>
              <a:buChar char="o"/>
              <a:defRPr sz="2400" baseline="0">
                <a:solidFill>
                  <a:schemeClr val="tx1"/>
                </a:solidFill>
              </a:defRPr>
            </a:lvl2pPr>
            <a:lvl3pPr marL="731491" indent="-365745">
              <a:buClr>
                <a:srgbClr val="B60225"/>
              </a:buClr>
              <a:buFont typeface="Courier New"/>
              <a:buChar char="o"/>
              <a:defRPr sz="2400" baseline="0">
                <a:solidFill>
                  <a:schemeClr val="tx1"/>
                </a:solidFill>
              </a:defRPr>
            </a:lvl3pPr>
            <a:lvl4pPr marL="731491" indent="-365745">
              <a:buClr>
                <a:srgbClr val="B60225"/>
              </a:buClr>
              <a:buFont typeface="Courier New"/>
              <a:buChar char="o"/>
              <a:defRPr sz="2400" baseline="0">
                <a:solidFill>
                  <a:schemeClr val="tx1"/>
                </a:solidFill>
              </a:defRPr>
            </a:lvl4pPr>
            <a:lvl5pPr marL="731491" indent="-365745">
              <a:buClr>
                <a:srgbClr val="B60225"/>
              </a:buClr>
              <a:buFont typeface="Courier New"/>
              <a:buChar char="o"/>
              <a:defRPr sz="2400" baseline="0">
                <a:solidFill>
                  <a:schemeClr val="tx1"/>
                </a:solidFill>
              </a:defRPr>
            </a:lvl5pPr>
          </a:lstStyle>
          <a:p>
            <a:pPr lvl="0"/>
            <a:r>
              <a:rPr lang="en-US" dirty="0" smtClean="0"/>
              <a:t>Click to edit Master text styles</a:t>
            </a:r>
          </a:p>
          <a:p>
            <a:pPr lvl="1"/>
            <a:r>
              <a:rPr lang="en-US" dirty="0" smtClean="0"/>
              <a:t>Second level</a:t>
            </a:r>
          </a:p>
        </p:txBody>
      </p:sp>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617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C Header followed by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12" name="Text Placeholder 5"/>
          <p:cNvSpPr>
            <a:spLocks noGrp="1"/>
          </p:cNvSpPr>
          <p:nvPr>
            <p:ph type="body" sz="quarter" idx="11"/>
          </p:nvPr>
        </p:nvSpPr>
        <p:spPr>
          <a:xfrm>
            <a:off x="641356" y="1325650"/>
            <a:ext cx="10941049" cy="4645336"/>
          </a:xfrm>
        </p:spPr>
        <p:txBody>
          <a:bodyPr lIns="0"/>
          <a:lstStyle>
            <a:lvl1pPr marL="0" indent="0">
              <a:buFontTx/>
              <a:buNone/>
              <a:defRPr/>
            </a:lvl1pPr>
            <a:lvl2pPr marL="365110" indent="-365110">
              <a:buFont typeface="Arial"/>
              <a:buChar char="•"/>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187062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C Bulleted Text-3 Photos">
    <p:spTree>
      <p:nvGrpSpPr>
        <p:cNvPr id="1" name=""/>
        <p:cNvGrpSpPr/>
        <p:nvPr/>
      </p:nvGrpSpPr>
      <p:grpSpPr>
        <a:xfrm>
          <a:off x="0" y="0"/>
          <a:ext cx="0" cy="0"/>
          <a:chOff x="0" y="0"/>
          <a:chExt cx="0" cy="0"/>
        </a:xfrm>
      </p:grpSpPr>
      <p:sp>
        <p:nvSpPr>
          <p:cNvPr id="7" name="Content Placeholder 2"/>
          <p:cNvSpPr>
            <a:spLocks noGrp="1"/>
          </p:cNvSpPr>
          <p:nvPr>
            <p:ph idx="12"/>
          </p:nvPr>
        </p:nvSpPr>
        <p:spPr>
          <a:xfrm>
            <a:off x="611719" y="1322364"/>
            <a:ext cx="5941483"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
        <p:nvSpPr>
          <p:cNvPr id="9" name="Picture Placeholder 2"/>
          <p:cNvSpPr>
            <a:spLocks noGrp="1"/>
          </p:cNvSpPr>
          <p:nvPr>
            <p:ph type="pic" idx="21"/>
          </p:nvPr>
        </p:nvSpPr>
        <p:spPr>
          <a:xfrm>
            <a:off x="7010527" y="4719421"/>
            <a:ext cx="5181476" cy="1640603"/>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16" name="Picture Placeholder 2"/>
          <p:cNvSpPr>
            <a:spLocks noGrp="1"/>
          </p:cNvSpPr>
          <p:nvPr>
            <p:ph type="pic" idx="22"/>
          </p:nvPr>
        </p:nvSpPr>
        <p:spPr>
          <a:xfrm>
            <a:off x="7010527" y="2916708"/>
            <a:ext cx="5181476" cy="1654391"/>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17" name="Picture Placeholder 2"/>
          <p:cNvSpPr>
            <a:spLocks noGrp="1"/>
          </p:cNvSpPr>
          <p:nvPr>
            <p:ph type="pic" idx="23"/>
          </p:nvPr>
        </p:nvSpPr>
        <p:spPr>
          <a:xfrm>
            <a:off x="7010527" y="1113995"/>
            <a:ext cx="5181476" cy="1654391"/>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8"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6338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C Bulleted Text-1 Picture">
    <p:spTree>
      <p:nvGrpSpPr>
        <p:cNvPr id="1" name=""/>
        <p:cNvGrpSpPr/>
        <p:nvPr/>
      </p:nvGrpSpPr>
      <p:grpSpPr>
        <a:xfrm>
          <a:off x="0" y="0"/>
          <a:ext cx="0" cy="0"/>
          <a:chOff x="0" y="0"/>
          <a:chExt cx="0" cy="0"/>
        </a:xfrm>
      </p:grpSpPr>
      <p:sp>
        <p:nvSpPr>
          <p:cNvPr id="6"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
          </p:nvPr>
        </p:nvSpPr>
        <p:spPr>
          <a:xfrm>
            <a:off x="7010400" y="1111319"/>
            <a:ext cx="5181600" cy="5271436"/>
          </a:xfr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7" name="Content Placeholder 2"/>
          <p:cNvSpPr>
            <a:spLocks noGrp="1"/>
          </p:cNvSpPr>
          <p:nvPr>
            <p:ph idx="12"/>
          </p:nvPr>
        </p:nvSpPr>
        <p:spPr>
          <a:xfrm>
            <a:off x="611719" y="1322364"/>
            <a:ext cx="5941483"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4836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C Bulleted Text-2 Charts">
    <p:spTree>
      <p:nvGrpSpPr>
        <p:cNvPr id="1" name=""/>
        <p:cNvGrpSpPr/>
        <p:nvPr/>
      </p:nvGrpSpPr>
      <p:grpSpPr>
        <a:xfrm>
          <a:off x="0" y="0"/>
          <a:ext cx="0" cy="0"/>
          <a:chOff x="0" y="0"/>
          <a:chExt cx="0" cy="0"/>
        </a:xfrm>
      </p:grpSpPr>
      <p:sp>
        <p:nvSpPr>
          <p:cNvPr id="8"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Chart Placeholder 5"/>
          <p:cNvSpPr>
            <a:spLocks noGrp="1"/>
          </p:cNvSpPr>
          <p:nvPr>
            <p:ph type="chart" sz="quarter" idx="10"/>
          </p:nvPr>
        </p:nvSpPr>
        <p:spPr>
          <a:xfrm>
            <a:off x="6637870" y="1111324"/>
            <a:ext cx="5554133" cy="2560393"/>
          </a:xfrm>
        </p:spPr>
        <p:txBody>
          <a:bodyPr/>
          <a:lstStyle>
            <a:lvl1pPr marL="0" indent="0">
              <a:buFontTx/>
              <a:buNone/>
              <a:defRPr/>
            </a:lvl1pPr>
          </a:lstStyle>
          <a:p>
            <a:endParaRPr lang="en-US" dirty="0"/>
          </a:p>
        </p:txBody>
      </p:sp>
      <p:sp>
        <p:nvSpPr>
          <p:cNvPr id="11" name="Chart Placeholder 7"/>
          <p:cNvSpPr>
            <a:spLocks noGrp="1"/>
          </p:cNvSpPr>
          <p:nvPr>
            <p:ph type="chart" sz="quarter" idx="11"/>
          </p:nvPr>
        </p:nvSpPr>
        <p:spPr>
          <a:xfrm>
            <a:off x="6637870" y="3826396"/>
            <a:ext cx="5554133" cy="2556364"/>
          </a:xfrm>
        </p:spPr>
        <p:txBody>
          <a:bodyPr/>
          <a:lstStyle>
            <a:lvl1pPr marL="0" indent="0">
              <a:buFontTx/>
              <a:buNone/>
              <a:defRPr/>
            </a:lvl1pPr>
          </a:lstStyle>
          <a:p>
            <a:endParaRPr lang="en-US" dirty="0"/>
          </a:p>
        </p:txBody>
      </p:sp>
      <p:sp>
        <p:nvSpPr>
          <p:cNvPr id="7" name="Content Placeholder 2"/>
          <p:cNvSpPr>
            <a:spLocks noGrp="1"/>
          </p:cNvSpPr>
          <p:nvPr>
            <p:ph idx="12"/>
          </p:nvPr>
        </p:nvSpPr>
        <p:spPr>
          <a:xfrm>
            <a:off x="611722" y="1322364"/>
            <a:ext cx="5746097"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8754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C Bulleted Text-2 Tables">
    <p:spTree>
      <p:nvGrpSpPr>
        <p:cNvPr id="1" name=""/>
        <p:cNvGrpSpPr/>
        <p:nvPr/>
      </p:nvGrpSpPr>
      <p:grpSpPr>
        <a:xfrm>
          <a:off x="0" y="0"/>
          <a:ext cx="0" cy="0"/>
          <a:chOff x="0" y="0"/>
          <a:chExt cx="0" cy="0"/>
        </a:xfrm>
      </p:grpSpPr>
      <p:sp>
        <p:nvSpPr>
          <p:cNvPr id="2" name="Title 1"/>
          <p:cNvSpPr>
            <a:spLocks noGrp="1"/>
          </p:cNvSpPr>
          <p:nvPr>
            <p:ph type="title"/>
          </p:nvPr>
        </p:nvSpPr>
        <p:spPr>
          <a:xfrm>
            <a:off x="4334933" y="274638"/>
            <a:ext cx="7247467" cy="741362"/>
          </a:xfrm>
          <a:prstGeom prst="rect">
            <a:avLst/>
          </a:prstGeom>
        </p:spPr>
        <p:txBody>
          <a:bodyPr vert="horz" anchor="ctr"/>
          <a:lstStyle>
            <a:lvl1pPr>
              <a:defRPr sz="1800" cap="all" baseline="0">
                <a:solidFill>
                  <a:srgbClr val="B60225"/>
                </a:solidFill>
              </a:defRPr>
            </a:lvl1pPr>
          </a:lstStyle>
          <a:p>
            <a:r>
              <a:rPr lang="en-US" dirty="0" smtClean="0"/>
              <a:t>Click to edit Master title style</a:t>
            </a:r>
            <a:endParaRPr lang="en-US" dirty="0"/>
          </a:p>
        </p:txBody>
      </p:sp>
      <p:sp>
        <p:nvSpPr>
          <p:cNvPr id="7"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11" name="Table Placeholder 5"/>
          <p:cNvSpPr>
            <a:spLocks noGrp="1"/>
          </p:cNvSpPr>
          <p:nvPr>
            <p:ph type="tbl" sz="quarter" idx="11"/>
          </p:nvPr>
        </p:nvSpPr>
        <p:spPr>
          <a:xfrm>
            <a:off x="6588514" y="1116775"/>
            <a:ext cx="5603489" cy="2554943"/>
          </a:xfrm>
        </p:spPr>
        <p:txBody>
          <a:bodyPr/>
          <a:lstStyle>
            <a:lvl1pPr marL="0" indent="0">
              <a:buFontTx/>
              <a:buNone/>
              <a:defRPr/>
            </a:lvl1pPr>
          </a:lstStyle>
          <a:p>
            <a:endParaRPr lang="en-US" dirty="0"/>
          </a:p>
        </p:txBody>
      </p:sp>
      <p:sp>
        <p:nvSpPr>
          <p:cNvPr id="13" name="Table Placeholder 7"/>
          <p:cNvSpPr>
            <a:spLocks noGrp="1"/>
          </p:cNvSpPr>
          <p:nvPr>
            <p:ph type="tbl" sz="quarter" idx="12"/>
          </p:nvPr>
        </p:nvSpPr>
        <p:spPr>
          <a:xfrm>
            <a:off x="6588514" y="3801972"/>
            <a:ext cx="5603489" cy="2572640"/>
          </a:xfrm>
        </p:spPr>
        <p:txBody>
          <a:bodyPr/>
          <a:lstStyle>
            <a:lvl1pPr marL="0" indent="0">
              <a:buFontTx/>
              <a:buNone/>
              <a:defRPr/>
            </a:lvl1pPr>
          </a:lstStyle>
          <a:p>
            <a:endParaRPr lang="en-US" dirty="0"/>
          </a:p>
        </p:txBody>
      </p:sp>
      <p:sp>
        <p:nvSpPr>
          <p:cNvPr id="8" name="Content Placeholder 2"/>
          <p:cNvSpPr>
            <a:spLocks noGrp="1"/>
          </p:cNvSpPr>
          <p:nvPr>
            <p:ph idx="15"/>
          </p:nvPr>
        </p:nvSpPr>
        <p:spPr>
          <a:xfrm>
            <a:off x="611720" y="1322364"/>
            <a:ext cx="5597549"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40078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2319843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C Bulleted Text-2 SmartArt Graphics">
    <p:spTree>
      <p:nvGrpSpPr>
        <p:cNvPr id="1" name=""/>
        <p:cNvGrpSpPr/>
        <p:nvPr/>
      </p:nvGrpSpPr>
      <p:grpSpPr>
        <a:xfrm>
          <a:off x="0" y="0"/>
          <a:ext cx="0" cy="0"/>
          <a:chOff x="0" y="0"/>
          <a:chExt cx="0" cy="0"/>
        </a:xfrm>
      </p:grpSpPr>
      <p:sp>
        <p:nvSpPr>
          <p:cNvPr id="2" name="Title 1"/>
          <p:cNvSpPr>
            <a:spLocks noGrp="1"/>
          </p:cNvSpPr>
          <p:nvPr>
            <p:ph type="title"/>
          </p:nvPr>
        </p:nvSpPr>
        <p:spPr>
          <a:xfrm>
            <a:off x="4741333" y="288518"/>
            <a:ext cx="6827520" cy="723900"/>
          </a:xfrm>
        </p:spPr>
        <p:txBody>
          <a:bodyPr/>
          <a:lstStyle/>
          <a:p>
            <a:r>
              <a:rPr lang="en-US" dirty="0" smtClean="0"/>
              <a:t>Click to edit Master title style</a:t>
            </a:r>
            <a:endParaRPr lang="en-US" dirty="0"/>
          </a:p>
        </p:txBody>
      </p:sp>
      <p:sp>
        <p:nvSpPr>
          <p:cNvPr id="6" name="SmartArt Placeholder 5"/>
          <p:cNvSpPr>
            <a:spLocks noGrp="1"/>
          </p:cNvSpPr>
          <p:nvPr>
            <p:ph type="dgm" sz="quarter" idx="11"/>
          </p:nvPr>
        </p:nvSpPr>
        <p:spPr>
          <a:xfrm>
            <a:off x="6490828" y="1107212"/>
            <a:ext cx="5701177" cy="2572642"/>
          </a:xfrm>
        </p:spPr>
        <p:txBody>
          <a:bodyPr/>
          <a:lstStyle>
            <a:lvl1pPr marL="0" indent="0">
              <a:buFontTx/>
              <a:buNone/>
              <a:defRPr/>
            </a:lvl1pPr>
          </a:lstStyle>
          <a:p>
            <a:endParaRPr lang="en-US" dirty="0"/>
          </a:p>
        </p:txBody>
      </p:sp>
      <p:sp>
        <p:nvSpPr>
          <p:cNvPr id="8" name="SmartArt Placeholder 7"/>
          <p:cNvSpPr>
            <a:spLocks noGrp="1"/>
          </p:cNvSpPr>
          <p:nvPr>
            <p:ph type="dgm" sz="quarter" idx="12"/>
          </p:nvPr>
        </p:nvSpPr>
        <p:spPr>
          <a:xfrm>
            <a:off x="6485470" y="3818259"/>
            <a:ext cx="5706533" cy="2572641"/>
          </a:xfrm>
        </p:spPr>
        <p:txBody>
          <a:bodyPr/>
          <a:lstStyle>
            <a:lvl1pPr marL="0" indent="0">
              <a:buFontTx/>
              <a:buNone/>
              <a:defRPr/>
            </a:lvl1pPr>
          </a:lstStyle>
          <a:p>
            <a:endParaRPr lang="en-US" dirty="0"/>
          </a:p>
        </p:txBody>
      </p:sp>
      <p:sp>
        <p:nvSpPr>
          <p:cNvPr id="7"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9" name="Content Placeholder 2"/>
          <p:cNvSpPr>
            <a:spLocks noGrp="1"/>
          </p:cNvSpPr>
          <p:nvPr>
            <p:ph idx="15"/>
          </p:nvPr>
        </p:nvSpPr>
        <p:spPr>
          <a:xfrm>
            <a:off x="611721" y="1322364"/>
            <a:ext cx="5523276"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843722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C 1 Picture">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Picture Placeholder 2"/>
          <p:cNvSpPr>
            <a:spLocks noGrp="1"/>
          </p:cNvSpPr>
          <p:nvPr>
            <p:ph type="pic" idx="1"/>
          </p:nvPr>
        </p:nvSpPr>
        <p:spPr>
          <a:xfrm>
            <a:off x="0" y="1099072"/>
            <a:ext cx="12192000" cy="5283683"/>
          </a:xfrm>
          <a:solidFill>
            <a:schemeClr val="bg1">
              <a:lumMod val="85000"/>
            </a:schemeClr>
          </a:solidFill>
        </p:spPr>
        <p:txBody>
          <a:bodyPr rtlCol="0">
            <a:normAutofit/>
          </a:bodyPr>
          <a:lstStyle>
            <a:lvl1pPr marL="0" indent="0">
              <a:buNone/>
              <a:defRPr sz="3200" baseline="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105370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2"/>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9"/>
            <a:ext cx="10363200" cy="1500187"/>
          </a:xfrm>
        </p:spPr>
        <p:txBody>
          <a:bodyPr anchor="t">
            <a:normAutofit/>
          </a:bodyPr>
          <a:lstStyle>
            <a:lvl1pPr marL="0" indent="0">
              <a:buNone/>
              <a:defRPr sz="2400">
                <a:solidFill>
                  <a:schemeClr val="tx2"/>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18289"/>
            <a:ext cx="3860800" cy="329184"/>
          </a:xfrm>
          <a:prstGeom prst="rect">
            <a:avLst/>
          </a:prstGeom>
        </p:spPr>
        <p:txBody>
          <a:bodyPr/>
          <a:lstStyle/>
          <a:p>
            <a:pPr defTabSz="457182" fontAlgn="base">
              <a:spcBef>
                <a:spcPct val="0"/>
              </a:spcBef>
              <a:spcAft>
                <a:spcPct val="0"/>
              </a:spcAft>
            </a:pPr>
            <a:r>
              <a:rPr lang="en-US" smtClean="0">
                <a:solidFill>
                  <a:prstClr val="white"/>
                </a:solidFill>
                <a:latin typeface="Arial" charset="0"/>
                <a:ea typeface="ＭＳ Ｐゴシック" charset="0"/>
              </a:rPr>
              <a:t>3/18/2015</a:t>
            </a:r>
            <a:endParaRPr lang="en-US" dirty="0">
              <a:solidFill>
                <a:prstClr val="white"/>
              </a:solidFill>
              <a:latin typeface="Arial" charset="0"/>
              <a:ea typeface="ＭＳ Ｐゴシック" charset="0"/>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160000" y="18289"/>
            <a:ext cx="1422400" cy="329184"/>
          </a:xfrm>
          <a:prstGeom prst="rect">
            <a:avLst/>
          </a:prstGeom>
        </p:spPr>
        <p:txBody>
          <a:bodyPr/>
          <a:lstStyle/>
          <a:p>
            <a:pPr defTabSz="457182" fontAlgn="base">
              <a:spcBef>
                <a:spcPct val="0"/>
              </a:spcBef>
              <a:spcAft>
                <a:spcPct val="0"/>
              </a:spcAft>
            </a:pPr>
            <a:fld id="{A14BC5D1-4456-4A6A-84BE-346621CDF629}" type="slidenum">
              <a:rPr lang="en-US" smtClean="0">
                <a:solidFill>
                  <a:prstClr val="white"/>
                </a:solidFill>
                <a:latin typeface="Arial" charset="0"/>
                <a:ea typeface="ＭＳ Ｐゴシック" charset="0"/>
              </a:rPr>
              <a:pPr defTabSz="457182" fontAlgn="base">
                <a:spcBef>
                  <a:spcPct val="0"/>
                </a:spcBef>
                <a:spcAft>
                  <a:spcPct val="0"/>
                </a:spcAft>
              </a:pPr>
              <a:t>‹#›</a:t>
            </a:fld>
            <a:endParaRPr lang="en-US" dirty="0">
              <a:solidFill>
                <a:prstClr val="white"/>
              </a:solidFill>
              <a:latin typeface="Arial" charset="0"/>
              <a:ea typeface="ＭＳ Ｐゴシック" charset="0"/>
            </a:endParaRPr>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51239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C Title Slide">
    <p:spTree>
      <p:nvGrpSpPr>
        <p:cNvPr id="1" name=""/>
        <p:cNvGrpSpPr/>
        <p:nvPr/>
      </p:nvGrpSpPr>
      <p:grpSpPr>
        <a:xfrm>
          <a:off x="0" y="0"/>
          <a:ext cx="0" cy="0"/>
          <a:chOff x="0" y="0"/>
          <a:chExt cx="0" cy="0"/>
        </a:xfrm>
      </p:grpSpPr>
      <p:sp>
        <p:nvSpPr>
          <p:cNvPr id="4" name="Text Placeholder 7"/>
          <p:cNvSpPr>
            <a:spLocks noGrp="1"/>
          </p:cNvSpPr>
          <p:nvPr>
            <p:ph type="body" sz="quarter" idx="15"/>
          </p:nvPr>
        </p:nvSpPr>
        <p:spPr>
          <a:xfrm>
            <a:off x="609600" y="1546841"/>
            <a:ext cx="10972800" cy="4045388"/>
          </a:xfrm>
          <a:prstGeom prst="rect">
            <a:avLst/>
          </a:prstGeom>
        </p:spPr>
        <p:txBody>
          <a:bodyPr tIns="0" rIns="0" bIns="0" anchor="ctr"/>
          <a:lstStyle>
            <a:lvl1pPr algn="ctr">
              <a:buFontTx/>
              <a:buNone/>
              <a:defRPr sz="4400">
                <a:solidFill>
                  <a:schemeClr val="tx1"/>
                </a:solidFill>
              </a:defRPr>
            </a:lvl1pPr>
            <a:lvl2pPr marL="228591" indent="-228591" algn="ctr">
              <a:buClr>
                <a:srgbClr val="C03137"/>
              </a:buClr>
              <a:buFontTx/>
              <a:buNone/>
              <a:defRPr sz="2400"/>
            </a:lvl2pPr>
            <a:lvl3pPr marL="458770" indent="-230179" algn="ctr">
              <a:buFontTx/>
              <a:buNone/>
              <a:defRPr/>
            </a:lvl3pPr>
            <a:lvl4pPr marL="458770" indent="-230179" algn="ctr">
              <a:buFontTx/>
              <a:buNone/>
              <a:defRPr/>
            </a:lvl4pPr>
            <a:lvl5pPr marL="458770" indent="-230179" algn="ctr">
              <a:buFontTx/>
              <a:buNone/>
              <a:defRPr/>
            </a:lvl5pPr>
          </a:lstStyle>
          <a:p>
            <a:pPr lvl="0"/>
            <a:r>
              <a:rPr lang="en-US" dirty="0" smtClean="0"/>
              <a:t>Click to edit Master text styles</a:t>
            </a:r>
          </a:p>
          <a:p>
            <a:pPr lvl="1"/>
            <a:r>
              <a:rPr lang="en-US" dirty="0" smtClean="0"/>
              <a:t>Second level</a:t>
            </a:r>
          </a:p>
        </p:txBody>
      </p:sp>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2235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C Centered Text">
    <p:spTree>
      <p:nvGrpSpPr>
        <p:cNvPr id="1" name=""/>
        <p:cNvGrpSpPr/>
        <p:nvPr/>
      </p:nvGrpSpPr>
      <p:grpSpPr>
        <a:xfrm>
          <a:off x="0" y="0"/>
          <a:ext cx="0" cy="0"/>
          <a:chOff x="0" y="0"/>
          <a:chExt cx="0" cy="0"/>
        </a:xfrm>
      </p:grpSpPr>
      <p:sp>
        <p:nvSpPr>
          <p:cNvPr id="5" name="Text Placeholder 7"/>
          <p:cNvSpPr>
            <a:spLocks noGrp="1"/>
          </p:cNvSpPr>
          <p:nvPr>
            <p:ph type="body" sz="quarter" idx="15"/>
          </p:nvPr>
        </p:nvSpPr>
        <p:spPr>
          <a:xfrm>
            <a:off x="609600" y="1581866"/>
            <a:ext cx="10972800" cy="3653886"/>
          </a:xfrm>
          <a:prstGeom prst="rect">
            <a:avLst/>
          </a:prstGeom>
        </p:spPr>
        <p:txBody>
          <a:bodyPr tIns="0" rIns="0" bIns="0" anchor="ctr"/>
          <a:lstStyle>
            <a:lvl1pPr algn="ctr">
              <a:buFontTx/>
              <a:buNone/>
              <a:defRPr sz="3600">
                <a:solidFill>
                  <a:schemeClr val="tx1"/>
                </a:solidFill>
              </a:defRPr>
            </a:lvl1pPr>
            <a:lvl2pPr marL="228591" indent="-228591" algn="ctr">
              <a:buClr>
                <a:srgbClr val="C03137"/>
              </a:buClr>
              <a:buFontTx/>
              <a:buNone/>
              <a:defRPr sz="2400"/>
            </a:lvl2pPr>
            <a:lvl3pPr marL="458770" indent="-230179" algn="ctr">
              <a:buFontTx/>
              <a:buNone/>
              <a:defRPr/>
            </a:lvl3pPr>
            <a:lvl4pPr marL="458770" indent="-230179" algn="ctr">
              <a:buFontTx/>
              <a:buNone/>
              <a:defRPr/>
            </a:lvl4pPr>
            <a:lvl5pPr marL="458770" indent="-230179" algn="ctr">
              <a:buFontTx/>
              <a:buNone/>
              <a:defRPr/>
            </a:lvl5pPr>
          </a:lstStyle>
          <a:p>
            <a:pPr lvl="0"/>
            <a:r>
              <a:rPr lang="en-US" dirty="0" smtClean="0"/>
              <a:t>Click to edit Master text styles</a:t>
            </a:r>
          </a:p>
          <a:p>
            <a:pPr lvl="1"/>
            <a:r>
              <a:rPr lang="en-US" dirty="0" smtClean="0"/>
              <a:t>Second level</a:t>
            </a:r>
          </a:p>
        </p:txBody>
      </p:sp>
      <p:sp>
        <p:nvSpPr>
          <p:cNvPr id="6"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4618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C Left Bulleted Text">
    <p:spTree>
      <p:nvGrpSpPr>
        <p:cNvPr id="1" name=""/>
        <p:cNvGrpSpPr/>
        <p:nvPr/>
      </p:nvGrpSpPr>
      <p:grpSpPr>
        <a:xfrm>
          <a:off x="0" y="0"/>
          <a:ext cx="0" cy="0"/>
          <a:chOff x="0" y="0"/>
          <a:chExt cx="0" cy="0"/>
        </a:xfrm>
      </p:grpSpPr>
      <p:sp>
        <p:nvSpPr>
          <p:cNvPr id="4" name="Text Placeholder 7"/>
          <p:cNvSpPr>
            <a:spLocks noGrp="1"/>
          </p:cNvSpPr>
          <p:nvPr>
            <p:ph type="body" sz="quarter" idx="15"/>
          </p:nvPr>
        </p:nvSpPr>
        <p:spPr>
          <a:xfrm>
            <a:off x="609600" y="1365314"/>
            <a:ext cx="10972800" cy="4701034"/>
          </a:xfrm>
          <a:prstGeom prst="rect">
            <a:avLst/>
          </a:prstGeom>
        </p:spPr>
        <p:txBody>
          <a:bodyPr lIns="0" tIns="0" rIns="0" bIns="0"/>
          <a:lstStyle>
            <a:lvl1pPr marL="365745" indent="-365745">
              <a:buClr>
                <a:srgbClr val="B60225"/>
              </a:buClr>
              <a:buFont typeface="Arial"/>
              <a:buChar char="•"/>
              <a:defRPr sz="3200" baseline="0">
                <a:solidFill>
                  <a:schemeClr val="tx1"/>
                </a:solidFill>
              </a:defRPr>
            </a:lvl1pPr>
            <a:lvl2pPr marL="731491" indent="-365745">
              <a:buClr>
                <a:srgbClr val="B60225"/>
              </a:buClr>
              <a:buFont typeface="Courier New"/>
              <a:buChar char="o"/>
              <a:defRPr sz="2400" baseline="0">
                <a:solidFill>
                  <a:schemeClr val="tx1"/>
                </a:solidFill>
              </a:defRPr>
            </a:lvl2pPr>
            <a:lvl3pPr marL="731491" indent="-365745">
              <a:buClr>
                <a:srgbClr val="B60225"/>
              </a:buClr>
              <a:buFont typeface="Courier New"/>
              <a:buChar char="o"/>
              <a:defRPr sz="2400" baseline="0">
                <a:solidFill>
                  <a:schemeClr val="tx1"/>
                </a:solidFill>
              </a:defRPr>
            </a:lvl3pPr>
            <a:lvl4pPr marL="731491" indent="-365745">
              <a:buClr>
                <a:srgbClr val="B60225"/>
              </a:buClr>
              <a:buFont typeface="Courier New"/>
              <a:buChar char="o"/>
              <a:defRPr sz="2400" baseline="0">
                <a:solidFill>
                  <a:schemeClr val="tx1"/>
                </a:solidFill>
              </a:defRPr>
            </a:lvl4pPr>
            <a:lvl5pPr marL="731491" indent="-365745">
              <a:buClr>
                <a:srgbClr val="B60225"/>
              </a:buClr>
              <a:buFont typeface="Courier New"/>
              <a:buChar char="o"/>
              <a:defRPr sz="2400" baseline="0">
                <a:solidFill>
                  <a:schemeClr val="tx1"/>
                </a:solidFill>
              </a:defRPr>
            </a:lvl5pPr>
          </a:lstStyle>
          <a:p>
            <a:pPr lvl="0"/>
            <a:r>
              <a:rPr lang="en-US" dirty="0" smtClean="0"/>
              <a:t>Click to edit Master text styles</a:t>
            </a:r>
          </a:p>
          <a:p>
            <a:pPr lvl="1"/>
            <a:r>
              <a:rPr lang="en-US" dirty="0" smtClean="0"/>
              <a:t>Second level</a:t>
            </a:r>
          </a:p>
        </p:txBody>
      </p:sp>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16054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C Header followed by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12" name="Text Placeholder 5"/>
          <p:cNvSpPr>
            <a:spLocks noGrp="1"/>
          </p:cNvSpPr>
          <p:nvPr>
            <p:ph type="body" sz="quarter" idx="11"/>
          </p:nvPr>
        </p:nvSpPr>
        <p:spPr>
          <a:xfrm>
            <a:off x="641356" y="1325650"/>
            <a:ext cx="10941049" cy="4645336"/>
          </a:xfrm>
        </p:spPr>
        <p:txBody>
          <a:bodyPr lIns="0"/>
          <a:lstStyle>
            <a:lvl1pPr marL="0" indent="0">
              <a:buFontTx/>
              <a:buNone/>
              <a:defRPr/>
            </a:lvl1pPr>
            <a:lvl2pPr marL="365110" indent="-365110">
              <a:buFont typeface="Arial"/>
              <a:buChar char="•"/>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147450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C Bulleted Text-3 Photos">
    <p:spTree>
      <p:nvGrpSpPr>
        <p:cNvPr id="1" name=""/>
        <p:cNvGrpSpPr/>
        <p:nvPr/>
      </p:nvGrpSpPr>
      <p:grpSpPr>
        <a:xfrm>
          <a:off x="0" y="0"/>
          <a:ext cx="0" cy="0"/>
          <a:chOff x="0" y="0"/>
          <a:chExt cx="0" cy="0"/>
        </a:xfrm>
      </p:grpSpPr>
      <p:sp>
        <p:nvSpPr>
          <p:cNvPr id="7" name="Content Placeholder 2"/>
          <p:cNvSpPr>
            <a:spLocks noGrp="1"/>
          </p:cNvSpPr>
          <p:nvPr>
            <p:ph idx="12"/>
          </p:nvPr>
        </p:nvSpPr>
        <p:spPr>
          <a:xfrm>
            <a:off x="611719" y="1322364"/>
            <a:ext cx="5941483"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
        <p:nvSpPr>
          <p:cNvPr id="9" name="Picture Placeholder 2"/>
          <p:cNvSpPr>
            <a:spLocks noGrp="1"/>
          </p:cNvSpPr>
          <p:nvPr>
            <p:ph type="pic" idx="21"/>
          </p:nvPr>
        </p:nvSpPr>
        <p:spPr>
          <a:xfrm>
            <a:off x="7010527" y="4719421"/>
            <a:ext cx="5181476" cy="1640603"/>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16" name="Picture Placeholder 2"/>
          <p:cNvSpPr>
            <a:spLocks noGrp="1"/>
          </p:cNvSpPr>
          <p:nvPr>
            <p:ph type="pic" idx="22"/>
          </p:nvPr>
        </p:nvSpPr>
        <p:spPr>
          <a:xfrm>
            <a:off x="7010527" y="2916708"/>
            <a:ext cx="5181476" cy="1654391"/>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17" name="Picture Placeholder 2"/>
          <p:cNvSpPr>
            <a:spLocks noGrp="1"/>
          </p:cNvSpPr>
          <p:nvPr>
            <p:ph type="pic" idx="23"/>
          </p:nvPr>
        </p:nvSpPr>
        <p:spPr>
          <a:xfrm>
            <a:off x="7010527" y="1113995"/>
            <a:ext cx="5181476" cy="1654391"/>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8"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08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C Bulleted Text-1 Picture">
    <p:spTree>
      <p:nvGrpSpPr>
        <p:cNvPr id="1" name=""/>
        <p:cNvGrpSpPr/>
        <p:nvPr/>
      </p:nvGrpSpPr>
      <p:grpSpPr>
        <a:xfrm>
          <a:off x="0" y="0"/>
          <a:ext cx="0" cy="0"/>
          <a:chOff x="0" y="0"/>
          <a:chExt cx="0" cy="0"/>
        </a:xfrm>
      </p:grpSpPr>
      <p:sp>
        <p:nvSpPr>
          <p:cNvPr id="6"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
          </p:nvPr>
        </p:nvSpPr>
        <p:spPr>
          <a:xfrm>
            <a:off x="7010400" y="1111319"/>
            <a:ext cx="5181600" cy="5271436"/>
          </a:xfr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7" name="Content Placeholder 2"/>
          <p:cNvSpPr>
            <a:spLocks noGrp="1"/>
          </p:cNvSpPr>
          <p:nvPr>
            <p:ph idx="12"/>
          </p:nvPr>
        </p:nvSpPr>
        <p:spPr>
          <a:xfrm>
            <a:off x="611719" y="1322364"/>
            <a:ext cx="5941483"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01835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C Bulleted Text-2 Charts">
    <p:spTree>
      <p:nvGrpSpPr>
        <p:cNvPr id="1" name=""/>
        <p:cNvGrpSpPr/>
        <p:nvPr/>
      </p:nvGrpSpPr>
      <p:grpSpPr>
        <a:xfrm>
          <a:off x="0" y="0"/>
          <a:ext cx="0" cy="0"/>
          <a:chOff x="0" y="0"/>
          <a:chExt cx="0" cy="0"/>
        </a:xfrm>
      </p:grpSpPr>
      <p:sp>
        <p:nvSpPr>
          <p:cNvPr id="8"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Chart Placeholder 5"/>
          <p:cNvSpPr>
            <a:spLocks noGrp="1"/>
          </p:cNvSpPr>
          <p:nvPr>
            <p:ph type="chart" sz="quarter" idx="10"/>
          </p:nvPr>
        </p:nvSpPr>
        <p:spPr>
          <a:xfrm>
            <a:off x="6637870" y="1111324"/>
            <a:ext cx="5554133" cy="2560393"/>
          </a:xfrm>
        </p:spPr>
        <p:txBody>
          <a:bodyPr/>
          <a:lstStyle>
            <a:lvl1pPr marL="0" indent="0">
              <a:buFontTx/>
              <a:buNone/>
              <a:defRPr/>
            </a:lvl1pPr>
          </a:lstStyle>
          <a:p>
            <a:endParaRPr lang="en-US" dirty="0"/>
          </a:p>
        </p:txBody>
      </p:sp>
      <p:sp>
        <p:nvSpPr>
          <p:cNvPr id="11" name="Chart Placeholder 7"/>
          <p:cNvSpPr>
            <a:spLocks noGrp="1"/>
          </p:cNvSpPr>
          <p:nvPr>
            <p:ph type="chart" sz="quarter" idx="11"/>
          </p:nvPr>
        </p:nvSpPr>
        <p:spPr>
          <a:xfrm>
            <a:off x="6637870" y="3826396"/>
            <a:ext cx="5554133" cy="2556364"/>
          </a:xfrm>
        </p:spPr>
        <p:txBody>
          <a:bodyPr/>
          <a:lstStyle>
            <a:lvl1pPr marL="0" indent="0">
              <a:buFontTx/>
              <a:buNone/>
              <a:defRPr/>
            </a:lvl1pPr>
          </a:lstStyle>
          <a:p>
            <a:endParaRPr lang="en-US" dirty="0"/>
          </a:p>
        </p:txBody>
      </p:sp>
      <p:sp>
        <p:nvSpPr>
          <p:cNvPr id="7" name="Content Placeholder 2"/>
          <p:cNvSpPr>
            <a:spLocks noGrp="1"/>
          </p:cNvSpPr>
          <p:nvPr>
            <p:ph idx="12"/>
          </p:nvPr>
        </p:nvSpPr>
        <p:spPr>
          <a:xfrm>
            <a:off x="611722" y="1322364"/>
            <a:ext cx="5746097"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3846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1239389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C Bulleted Text-2 Tables">
    <p:spTree>
      <p:nvGrpSpPr>
        <p:cNvPr id="1" name=""/>
        <p:cNvGrpSpPr/>
        <p:nvPr/>
      </p:nvGrpSpPr>
      <p:grpSpPr>
        <a:xfrm>
          <a:off x="0" y="0"/>
          <a:ext cx="0" cy="0"/>
          <a:chOff x="0" y="0"/>
          <a:chExt cx="0" cy="0"/>
        </a:xfrm>
      </p:grpSpPr>
      <p:sp>
        <p:nvSpPr>
          <p:cNvPr id="2" name="Title 1"/>
          <p:cNvSpPr>
            <a:spLocks noGrp="1"/>
          </p:cNvSpPr>
          <p:nvPr>
            <p:ph type="title"/>
          </p:nvPr>
        </p:nvSpPr>
        <p:spPr>
          <a:xfrm>
            <a:off x="4334933" y="274638"/>
            <a:ext cx="7247467" cy="741362"/>
          </a:xfrm>
          <a:prstGeom prst="rect">
            <a:avLst/>
          </a:prstGeom>
        </p:spPr>
        <p:txBody>
          <a:bodyPr vert="horz" anchor="ctr"/>
          <a:lstStyle>
            <a:lvl1pPr>
              <a:defRPr sz="1800" cap="all" baseline="0">
                <a:solidFill>
                  <a:srgbClr val="B60225"/>
                </a:solidFill>
              </a:defRPr>
            </a:lvl1pPr>
          </a:lstStyle>
          <a:p>
            <a:r>
              <a:rPr lang="en-US" dirty="0" smtClean="0"/>
              <a:t>Click to edit Master title style</a:t>
            </a:r>
            <a:endParaRPr lang="en-US" dirty="0"/>
          </a:p>
        </p:txBody>
      </p:sp>
      <p:sp>
        <p:nvSpPr>
          <p:cNvPr id="7"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11" name="Table Placeholder 5"/>
          <p:cNvSpPr>
            <a:spLocks noGrp="1"/>
          </p:cNvSpPr>
          <p:nvPr>
            <p:ph type="tbl" sz="quarter" idx="11"/>
          </p:nvPr>
        </p:nvSpPr>
        <p:spPr>
          <a:xfrm>
            <a:off x="6588514" y="1116775"/>
            <a:ext cx="5603489" cy="2554943"/>
          </a:xfrm>
        </p:spPr>
        <p:txBody>
          <a:bodyPr/>
          <a:lstStyle>
            <a:lvl1pPr marL="0" indent="0">
              <a:buFontTx/>
              <a:buNone/>
              <a:defRPr/>
            </a:lvl1pPr>
          </a:lstStyle>
          <a:p>
            <a:endParaRPr lang="en-US" dirty="0"/>
          </a:p>
        </p:txBody>
      </p:sp>
      <p:sp>
        <p:nvSpPr>
          <p:cNvPr id="13" name="Table Placeholder 7"/>
          <p:cNvSpPr>
            <a:spLocks noGrp="1"/>
          </p:cNvSpPr>
          <p:nvPr>
            <p:ph type="tbl" sz="quarter" idx="12"/>
          </p:nvPr>
        </p:nvSpPr>
        <p:spPr>
          <a:xfrm>
            <a:off x="6588514" y="3801972"/>
            <a:ext cx="5603489" cy="2572640"/>
          </a:xfrm>
        </p:spPr>
        <p:txBody>
          <a:bodyPr/>
          <a:lstStyle>
            <a:lvl1pPr marL="0" indent="0">
              <a:buFontTx/>
              <a:buNone/>
              <a:defRPr/>
            </a:lvl1pPr>
          </a:lstStyle>
          <a:p>
            <a:endParaRPr lang="en-US" dirty="0"/>
          </a:p>
        </p:txBody>
      </p:sp>
      <p:sp>
        <p:nvSpPr>
          <p:cNvPr id="8" name="Content Placeholder 2"/>
          <p:cNvSpPr>
            <a:spLocks noGrp="1"/>
          </p:cNvSpPr>
          <p:nvPr>
            <p:ph idx="15"/>
          </p:nvPr>
        </p:nvSpPr>
        <p:spPr>
          <a:xfrm>
            <a:off x="611720" y="1322364"/>
            <a:ext cx="5597549"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04956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C Bulleted Text-2 SmartArt Graphics">
    <p:spTree>
      <p:nvGrpSpPr>
        <p:cNvPr id="1" name=""/>
        <p:cNvGrpSpPr/>
        <p:nvPr/>
      </p:nvGrpSpPr>
      <p:grpSpPr>
        <a:xfrm>
          <a:off x="0" y="0"/>
          <a:ext cx="0" cy="0"/>
          <a:chOff x="0" y="0"/>
          <a:chExt cx="0" cy="0"/>
        </a:xfrm>
      </p:grpSpPr>
      <p:sp>
        <p:nvSpPr>
          <p:cNvPr id="2" name="Title 1"/>
          <p:cNvSpPr>
            <a:spLocks noGrp="1"/>
          </p:cNvSpPr>
          <p:nvPr>
            <p:ph type="title"/>
          </p:nvPr>
        </p:nvSpPr>
        <p:spPr>
          <a:xfrm>
            <a:off x="4741333" y="288518"/>
            <a:ext cx="6827520" cy="723900"/>
          </a:xfrm>
        </p:spPr>
        <p:txBody>
          <a:bodyPr/>
          <a:lstStyle/>
          <a:p>
            <a:r>
              <a:rPr lang="en-US" dirty="0" smtClean="0"/>
              <a:t>Click to edit Master title style</a:t>
            </a:r>
            <a:endParaRPr lang="en-US" dirty="0"/>
          </a:p>
        </p:txBody>
      </p:sp>
      <p:sp>
        <p:nvSpPr>
          <p:cNvPr id="6" name="SmartArt Placeholder 5"/>
          <p:cNvSpPr>
            <a:spLocks noGrp="1"/>
          </p:cNvSpPr>
          <p:nvPr>
            <p:ph type="dgm" sz="quarter" idx="11"/>
          </p:nvPr>
        </p:nvSpPr>
        <p:spPr>
          <a:xfrm>
            <a:off x="6490828" y="1107212"/>
            <a:ext cx="5701177" cy="2572642"/>
          </a:xfrm>
        </p:spPr>
        <p:txBody>
          <a:bodyPr/>
          <a:lstStyle>
            <a:lvl1pPr marL="0" indent="0">
              <a:buFontTx/>
              <a:buNone/>
              <a:defRPr/>
            </a:lvl1pPr>
          </a:lstStyle>
          <a:p>
            <a:endParaRPr lang="en-US" dirty="0"/>
          </a:p>
        </p:txBody>
      </p:sp>
      <p:sp>
        <p:nvSpPr>
          <p:cNvPr id="8" name="SmartArt Placeholder 7"/>
          <p:cNvSpPr>
            <a:spLocks noGrp="1"/>
          </p:cNvSpPr>
          <p:nvPr>
            <p:ph type="dgm" sz="quarter" idx="12"/>
          </p:nvPr>
        </p:nvSpPr>
        <p:spPr>
          <a:xfrm>
            <a:off x="6485470" y="3818259"/>
            <a:ext cx="5706533" cy="2572641"/>
          </a:xfrm>
        </p:spPr>
        <p:txBody>
          <a:bodyPr/>
          <a:lstStyle>
            <a:lvl1pPr marL="0" indent="0">
              <a:buFontTx/>
              <a:buNone/>
              <a:defRPr/>
            </a:lvl1pPr>
          </a:lstStyle>
          <a:p>
            <a:endParaRPr lang="en-US" dirty="0"/>
          </a:p>
        </p:txBody>
      </p:sp>
      <p:sp>
        <p:nvSpPr>
          <p:cNvPr id="7"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9" name="Content Placeholder 2"/>
          <p:cNvSpPr>
            <a:spLocks noGrp="1"/>
          </p:cNvSpPr>
          <p:nvPr>
            <p:ph idx="15"/>
          </p:nvPr>
        </p:nvSpPr>
        <p:spPr>
          <a:xfrm>
            <a:off x="611721" y="1322364"/>
            <a:ext cx="5523276"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68652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C 1 Picture">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Picture Placeholder 2"/>
          <p:cNvSpPr>
            <a:spLocks noGrp="1"/>
          </p:cNvSpPr>
          <p:nvPr>
            <p:ph type="pic" idx="1"/>
          </p:nvPr>
        </p:nvSpPr>
        <p:spPr>
          <a:xfrm>
            <a:off x="0" y="1099072"/>
            <a:ext cx="12192000" cy="5283683"/>
          </a:xfrm>
          <a:solidFill>
            <a:schemeClr val="bg1">
              <a:lumMod val="85000"/>
            </a:schemeClr>
          </a:solidFill>
        </p:spPr>
        <p:txBody>
          <a:bodyPr rtlCol="0">
            <a:normAutofit/>
          </a:bodyPr>
          <a:lstStyle>
            <a:lvl1pPr marL="0" indent="0">
              <a:buNone/>
              <a:defRPr sz="3200" baseline="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063744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2"/>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9"/>
            <a:ext cx="10363200" cy="1500187"/>
          </a:xfrm>
        </p:spPr>
        <p:txBody>
          <a:bodyPr anchor="t">
            <a:normAutofit/>
          </a:bodyPr>
          <a:lstStyle>
            <a:lvl1pPr marL="0" indent="0">
              <a:buNone/>
              <a:defRPr sz="2400">
                <a:solidFill>
                  <a:schemeClr val="tx2"/>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18289"/>
            <a:ext cx="3860800" cy="329184"/>
          </a:xfrm>
          <a:prstGeom prst="rect">
            <a:avLst/>
          </a:prstGeom>
        </p:spPr>
        <p:txBody>
          <a:bodyPr/>
          <a:lstStyle/>
          <a:p>
            <a:pPr defTabSz="457182" fontAlgn="base">
              <a:spcBef>
                <a:spcPct val="0"/>
              </a:spcBef>
              <a:spcAft>
                <a:spcPct val="0"/>
              </a:spcAft>
            </a:pPr>
            <a:r>
              <a:rPr lang="en-US" smtClean="0">
                <a:solidFill>
                  <a:prstClr val="white"/>
                </a:solidFill>
                <a:latin typeface="Arial" charset="0"/>
                <a:ea typeface="ＭＳ Ｐゴシック" charset="0"/>
              </a:rPr>
              <a:t>3/18/2015</a:t>
            </a:r>
            <a:endParaRPr lang="en-US" dirty="0">
              <a:solidFill>
                <a:prstClr val="white"/>
              </a:solidFill>
              <a:latin typeface="Arial" charset="0"/>
              <a:ea typeface="ＭＳ Ｐゴシック" charset="0"/>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160000" y="18289"/>
            <a:ext cx="1422400" cy="329184"/>
          </a:xfrm>
          <a:prstGeom prst="rect">
            <a:avLst/>
          </a:prstGeom>
        </p:spPr>
        <p:txBody>
          <a:bodyPr/>
          <a:lstStyle/>
          <a:p>
            <a:pPr defTabSz="457182" fontAlgn="base">
              <a:spcBef>
                <a:spcPct val="0"/>
              </a:spcBef>
              <a:spcAft>
                <a:spcPct val="0"/>
              </a:spcAft>
            </a:pPr>
            <a:fld id="{A14BC5D1-4456-4A6A-84BE-346621CDF629}" type="slidenum">
              <a:rPr lang="en-US" smtClean="0">
                <a:solidFill>
                  <a:prstClr val="white"/>
                </a:solidFill>
                <a:latin typeface="Arial" charset="0"/>
                <a:ea typeface="ＭＳ Ｐゴシック" charset="0"/>
              </a:rPr>
              <a:pPr defTabSz="457182" fontAlgn="base">
                <a:spcBef>
                  <a:spcPct val="0"/>
                </a:spcBef>
                <a:spcAft>
                  <a:spcPct val="0"/>
                </a:spcAft>
              </a:pPr>
              <a:t>‹#›</a:t>
            </a:fld>
            <a:endParaRPr lang="en-US" dirty="0">
              <a:solidFill>
                <a:prstClr val="white"/>
              </a:solidFill>
              <a:latin typeface="Arial" charset="0"/>
              <a:ea typeface="ＭＳ Ｐゴシック" charset="0"/>
            </a:endParaRPr>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44869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C Title Slide">
    <p:spTree>
      <p:nvGrpSpPr>
        <p:cNvPr id="1" name=""/>
        <p:cNvGrpSpPr/>
        <p:nvPr/>
      </p:nvGrpSpPr>
      <p:grpSpPr>
        <a:xfrm>
          <a:off x="0" y="0"/>
          <a:ext cx="0" cy="0"/>
          <a:chOff x="0" y="0"/>
          <a:chExt cx="0" cy="0"/>
        </a:xfrm>
      </p:grpSpPr>
      <p:sp>
        <p:nvSpPr>
          <p:cNvPr id="4" name="Text Placeholder 7"/>
          <p:cNvSpPr>
            <a:spLocks noGrp="1"/>
          </p:cNvSpPr>
          <p:nvPr>
            <p:ph type="body" sz="quarter" idx="15"/>
          </p:nvPr>
        </p:nvSpPr>
        <p:spPr>
          <a:xfrm>
            <a:off x="609600" y="1546841"/>
            <a:ext cx="10972800" cy="4045388"/>
          </a:xfrm>
          <a:prstGeom prst="rect">
            <a:avLst/>
          </a:prstGeom>
        </p:spPr>
        <p:txBody>
          <a:bodyPr tIns="0" rIns="0" bIns="0" anchor="ctr"/>
          <a:lstStyle>
            <a:lvl1pPr algn="ctr">
              <a:buFontTx/>
              <a:buNone/>
              <a:defRPr sz="4400">
                <a:solidFill>
                  <a:schemeClr val="tx1"/>
                </a:solidFill>
              </a:defRPr>
            </a:lvl1pPr>
            <a:lvl2pPr marL="228591" indent="-228591" algn="ctr">
              <a:buClr>
                <a:srgbClr val="C03137"/>
              </a:buClr>
              <a:buFontTx/>
              <a:buNone/>
              <a:defRPr sz="2400"/>
            </a:lvl2pPr>
            <a:lvl3pPr marL="458770" indent="-230179" algn="ctr">
              <a:buFontTx/>
              <a:buNone/>
              <a:defRPr/>
            </a:lvl3pPr>
            <a:lvl4pPr marL="458770" indent="-230179" algn="ctr">
              <a:buFontTx/>
              <a:buNone/>
              <a:defRPr/>
            </a:lvl4pPr>
            <a:lvl5pPr marL="458770" indent="-230179" algn="ctr">
              <a:buFontTx/>
              <a:buNone/>
              <a:defRPr/>
            </a:lvl5pPr>
          </a:lstStyle>
          <a:p>
            <a:pPr lvl="0"/>
            <a:r>
              <a:rPr lang="en-US" dirty="0" smtClean="0"/>
              <a:t>Click to edit Master text styles</a:t>
            </a:r>
          </a:p>
          <a:p>
            <a:pPr lvl="1"/>
            <a:r>
              <a:rPr lang="en-US" dirty="0" smtClean="0"/>
              <a:t>Second level</a:t>
            </a:r>
          </a:p>
        </p:txBody>
      </p:sp>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7051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C Centered Text">
    <p:spTree>
      <p:nvGrpSpPr>
        <p:cNvPr id="1" name=""/>
        <p:cNvGrpSpPr/>
        <p:nvPr/>
      </p:nvGrpSpPr>
      <p:grpSpPr>
        <a:xfrm>
          <a:off x="0" y="0"/>
          <a:ext cx="0" cy="0"/>
          <a:chOff x="0" y="0"/>
          <a:chExt cx="0" cy="0"/>
        </a:xfrm>
      </p:grpSpPr>
      <p:sp>
        <p:nvSpPr>
          <p:cNvPr id="5" name="Text Placeholder 7"/>
          <p:cNvSpPr>
            <a:spLocks noGrp="1"/>
          </p:cNvSpPr>
          <p:nvPr>
            <p:ph type="body" sz="quarter" idx="15"/>
          </p:nvPr>
        </p:nvSpPr>
        <p:spPr>
          <a:xfrm>
            <a:off x="609600" y="1581866"/>
            <a:ext cx="10972800" cy="3653886"/>
          </a:xfrm>
          <a:prstGeom prst="rect">
            <a:avLst/>
          </a:prstGeom>
        </p:spPr>
        <p:txBody>
          <a:bodyPr tIns="0" rIns="0" bIns="0" anchor="ctr"/>
          <a:lstStyle>
            <a:lvl1pPr algn="ctr">
              <a:buFontTx/>
              <a:buNone/>
              <a:defRPr sz="3600">
                <a:solidFill>
                  <a:schemeClr val="tx1"/>
                </a:solidFill>
              </a:defRPr>
            </a:lvl1pPr>
            <a:lvl2pPr marL="228591" indent="-228591" algn="ctr">
              <a:buClr>
                <a:srgbClr val="C03137"/>
              </a:buClr>
              <a:buFontTx/>
              <a:buNone/>
              <a:defRPr sz="2400"/>
            </a:lvl2pPr>
            <a:lvl3pPr marL="458770" indent="-230179" algn="ctr">
              <a:buFontTx/>
              <a:buNone/>
              <a:defRPr/>
            </a:lvl3pPr>
            <a:lvl4pPr marL="458770" indent="-230179" algn="ctr">
              <a:buFontTx/>
              <a:buNone/>
              <a:defRPr/>
            </a:lvl4pPr>
            <a:lvl5pPr marL="458770" indent="-230179" algn="ctr">
              <a:buFontTx/>
              <a:buNone/>
              <a:defRPr/>
            </a:lvl5pPr>
          </a:lstStyle>
          <a:p>
            <a:pPr lvl="0"/>
            <a:r>
              <a:rPr lang="en-US" dirty="0" smtClean="0"/>
              <a:t>Click to edit Master text styles</a:t>
            </a:r>
          </a:p>
          <a:p>
            <a:pPr lvl="1"/>
            <a:r>
              <a:rPr lang="en-US" dirty="0" smtClean="0"/>
              <a:t>Second level</a:t>
            </a:r>
          </a:p>
        </p:txBody>
      </p:sp>
      <p:sp>
        <p:nvSpPr>
          <p:cNvPr id="6"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2474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C Left Bulleted Text">
    <p:spTree>
      <p:nvGrpSpPr>
        <p:cNvPr id="1" name=""/>
        <p:cNvGrpSpPr/>
        <p:nvPr/>
      </p:nvGrpSpPr>
      <p:grpSpPr>
        <a:xfrm>
          <a:off x="0" y="0"/>
          <a:ext cx="0" cy="0"/>
          <a:chOff x="0" y="0"/>
          <a:chExt cx="0" cy="0"/>
        </a:xfrm>
      </p:grpSpPr>
      <p:sp>
        <p:nvSpPr>
          <p:cNvPr id="4" name="Text Placeholder 7"/>
          <p:cNvSpPr>
            <a:spLocks noGrp="1"/>
          </p:cNvSpPr>
          <p:nvPr>
            <p:ph type="body" sz="quarter" idx="15"/>
          </p:nvPr>
        </p:nvSpPr>
        <p:spPr>
          <a:xfrm>
            <a:off x="609600" y="1365314"/>
            <a:ext cx="10972800" cy="4701034"/>
          </a:xfrm>
          <a:prstGeom prst="rect">
            <a:avLst/>
          </a:prstGeom>
        </p:spPr>
        <p:txBody>
          <a:bodyPr lIns="0" tIns="0" rIns="0" bIns="0"/>
          <a:lstStyle>
            <a:lvl1pPr marL="365745" indent="-365745">
              <a:buClr>
                <a:srgbClr val="B60225"/>
              </a:buClr>
              <a:buFont typeface="Arial"/>
              <a:buChar char="•"/>
              <a:defRPr sz="3200" baseline="0">
                <a:solidFill>
                  <a:schemeClr val="tx1"/>
                </a:solidFill>
              </a:defRPr>
            </a:lvl1pPr>
            <a:lvl2pPr marL="731491" indent="-365745">
              <a:buClr>
                <a:srgbClr val="B60225"/>
              </a:buClr>
              <a:buFont typeface="Courier New"/>
              <a:buChar char="o"/>
              <a:defRPr sz="2400" baseline="0">
                <a:solidFill>
                  <a:schemeClr val="tx1"/>
                </a:solidFill>
              </a:defRPr>
            </a:lvl2pPr>
            <a:lvl3pPr marL="731491" indent="-365745">
              <a:buClr>
                <a:srgbClr val="B60225"/>
              </a:buClr>
              <a:buFont typeface="Courier New"/>
              <a:buChar char="o"/>
              <a:defRPr sz="2400" baseline="0">
                <a:solidFill>
                  <a:schemeClr val="tx1"/>
                </a:solidFill>
              </a:defRPr>
            </a:lvl3pPr>
            <a:lvl4pPr marL="731491" indent="-365745">
              <a:buClr>
                <a:srgbClr val="B60225"/>
              </a:buClr>
              <a:buFont typeface="Courier New"/>
              <a:buChar char="o"/>
              <a:defRPr sz="2400" baseline="0">
                <a:solidFill>
                  <a:schemeClr val="tx1"/>
                </a:solidFill>
              </a:defRPr>
            </a:lvl4pPr>
            <a:lvl5pPr marL="731491" indent="-365745">
              <a:buClr>
                <a:srgbClr val="B60225"/>
              </a:buClr>
              <a:buFont typeface="Courier New"/>
              <a:buChar char="o"/>
              <a:defRPr sz="2400" baseline="0">
                <a:solidFill>
                  <a:schemeClr val="tx1"/>
                </a:solidFill>
              </a:defRPr>
            </a:lvl5pPr>
          </a:lstStyle>
          <a:p>
            <a:pPr lvl="0"/>
            <a:r>
              <a:rPr lang="en-US" dirty="0" smtClean="0"/>
              <a:t>Click to edit Master text styles</a:t>
            </a:r>
          </a:p>
          <a:p>
            <a:pPr lvl="1"/>
            <a:r>
              <a:rPr lang="en-US" dirty="0" smtClean="0"/>
              <a:t>Second level</a:t>
            </a:r>
          </a:p>
        </p:txBody>
      </p:sp>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139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C Header followed by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12" name="Text Placeholder 5"/>
          <p:cNvSpPr>
            <a:spLocks noGrp="1"/>
          </p:cNvSpPr>
          <p:nvPr>
            <p:ph type="body" sz="quarter" idx="11"/>
          </p:nvPr>
        </p:nvSpPr>
        <p:spPr>
          <a:xfrm>
            <a:off x="641356" y="1325650"/>
            <a:ext cx="10941049" cy="4645336"/>
          </a:xfrm>
        </p:spPr>
        <p:txBody>
          <a:bodyPr lIns="0"/>
          <a:lstStyle>
            <a:lvl1pPr marL="0" indent="0">
              <a:buFontTx/>
              <a:buNone/>
              <a:defRPr/>
            </a:lvl1pPr>
            <a:lvl2pPr marL="365110" indent="-365110">
              <a:buFont typeface="Arial"/>
              <a:buChar char="•"/>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20762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C Bulleted Text-3 Photos">
    <p:spTree>
      <p:nvGrpSpPr>
        <p:cNvPr id="1" name=""/>
        <p:cNvGrpSpPr/>
        <p:nvPr/>
      </p:nvGrpSpPr>
      <p:grpSpPr>
        <a:xfrm>
          <a:off x="0" y="0"/>
          <a:ext cx="0" cy="0"/>
          <a:chOff x="0" y="0"/>
          <a:chExt cx="0" cy="0"/>
        </a:xfrm>
      </p:grpSpPr>
      <p:sp>
        <p:nvSpPr>
          <p:cNvPr id="7" name="Content Placeholder 2"/>
          <p:cNvSpPr>
            <a:spLocks noGrp="1"/>
          </p:cNvSpPr>
          <p:nvPr>
            <p:ph idx="12"/>
          </p:nvPr>
        </p:nvSpPr>
        <p:spPr>
          <a:xfrm>
            <a:off x="611719" y="1322364"/>
            <a:ext cx="5941483"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
        <p:nvSpPr>
          <p:cNvPr id="9" name="Picture Placeholder 2"/>
          <p:cNvSpPr>
            <a:spLocks noGrp="1"/>
          </p:cNvSpPr>
          <p:nvPr>
            <p:ph type="pic" idx="21"/>
          </p:nvPr>
        </p:nvSpPr>
        <p:spPr>
          <a:xfrm>
            <a:off x="7010527" y="4719421"/>
            <a:ext cx="5181476" cy="1640603"/>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16" name="Picture Placeholder 2"/>
          <p:cNvSpPr>
            <a:spLocks noGrp="1"/>
          </p:cNvSpPr>
          <p:nvPr>
            <p:ph type="pic" idx="22"/>
          </p:nvPr>
        </p:nvSpPr>
        <p:spPr>
          <a:xfrm>
            <a:off x="7010527" y="2916708"/>
            <a:ext cx="5181476" cy="1654391"/>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17" name="Picture Placeholder 2"/>
          <p:cNvSpPr>
            <a:spLocks noGrp="1"/>
          </p:cNvSpPr>
          <p:nvPr>
            <p:ph type="pic" idx="23"/>
          </p:nvPr>
        </p:nvSpPr>
        <p:spPr>
          <a:xfrm>
            <a:off x="7010527" y="1113995"/>
            <a:ext cx="5181476" cy="1654391"/>
          </a:xfrm>
          <a:prstGeom prst="rect">
            <a:avLst/>
          </a:prstGeo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8"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5681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C Bulleted Text-1 Picture">
    <p:spTree>
      <p:nvGrpSpPr>
        <p:cNvPr id="1" name=""/>
        <p:cNvGrpSpPr/>
        <p:nvPr/>
      </p:nvGrpSpPr>
      <p:grpSpPr>
        <a:xfrm>
          <a:off x="0" y="0"/>
          <a:ext cx="0" cy="0"/>
          <a:chOff x="0" y="0"/>
          <a:chExt cx="0" cy="0"/>
        </a:xfrm>
      </p:grpSpPr>
      <p:sp>
        <p:nvSpPr>
          <p:cNvPr id="6"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Picture Placeholder 2"/>
          <p:cNvSpPr>
            <a:spLocks noGrp="1"/>
          </p:cNvSpPr>
          <p:nvPr>
            <p:ph type="pic" idx="1"/>
          </p:nvPr>
        </p:nvSpPr>
        <p:spPr>
          <a:xfrm>
            <a:off x="7010400" y="1111319"/>
            <a:ext cx="5181600" cy="5271436"/>
          </a:xfrm>
          <a:solidFill>
            <a:schemeClr val="bg1">
              <a:lumMod val="85000"/>
            </a:schemeClr>
          </a:solidFill>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dirty="0"/>
          </a:p>
        </p:txBody>
      </p:sp>
      <p:sp>
        <p:nvSpPr>
          <p:cNvPr id="7" name="Content Placeholder 2"/>
          <p:cNvSpPr>
            <a:spLocks noGrp="1"/>
          </p:cNvSpPr>
          <p:nvPr>
            <p:ph idx="12"/>
          </p:nvPr>
        </p:nvSpPr>
        <p:spPr>
          <a:xfrm>
            <a:off x="611719" y="1322364"/>
            <a:ext cx="5941483"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2881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57141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C Bulleted Text-2 Charts">
    <p:spTree>
      <p:nvGrpSpPr>
        <p:cNvPr id="1" name=""/>
        <p:cNvGrpSpPr/>
        <p:nvPr/>
      </p:nvGrpSpPr>
      <p:grpSpPr>
        <a:xfrm>
          <a:off x="0" y="0"/>
          <a:ext cx="0" cy="0"/>
          <a:chOff x="0" y="0"/>
          <a:chExt cx="0" cy="0"/>
        </a:xfrm>
      </p:grpSpPr>
      <p:sp>
        <p:nvSpPr>
          <p:cNvPr id="8"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Chart Placeholder 5"/>
          <p:cNvSpPr>
            <a:spLocks noGrp="1"/>
          </p:cNvSpPr>
          <p:nvPr>
            <p:ph type="chart" sz="quarter" idx="10"/>
          </p:nvPr>
        </p:nvSpPr>
        <p:spPr>
          <a:xfrm>
            <a:off x="6637870" y="1111324"/>
            <a:ext cx="5554133" cy="2560393"/>
          </a:xfrm>
        </p:spPr>
        <p:txBody>
          <a:bodyPr/>
          <a:lstStyle>
            <a:lvl1pPr marL="0" indent="0">
              <a:buFontTx/>
              <a:buNone/>
              <a:defRPr/>
            </a:lvl1pPr>
          </a:lstStyle>
          <a:p>
            <a:endParaRPr lang="en-US" dirty="0"/>
          </a:p>
        </p:txBody>
      </p:sp>
      <p:sp>
        <p:nvSpPr>
          <p:cNvPr id="11" name="Chart Placeholder 7"/>
          <p:cNvSpPr>
            <a:spLocks noGrp="1"/>
          </p:cNvSpPr>
          <p:nvPr>
            <p:ph type="chart" sz="quarter" idx="11"/>
          </p:nvPr>
        </p:nvSpPr>
        <p:spPr>
          <a:xfrm>
            <a:off x="6637870" y="3826396"/>
            <a:ext cx="5554133" cy="2556364"/>
          </a:xfrm>
        </p:spPr>
        <p:txBody>
          <a:bodyPr/>
          <a:lstStyle>
            <a:lvl1pPr marL="0" indent="0">
              <a:buFontTx/>
              <a:buNone/>
              <a:defRPr/>
            </a:lvl1pPr>
          </a:lstStyle>
          <a:p>
            <a:endParaRPr lang="en-US" dirty="0"/>
          </a:p>
        </p:txBody>
      </p:sp>
      <p:sp>
        <p:nvSpPr>
          <p:cNvPr id="7" name="Content Placeholder 2"/>
          <p:cNvSpPr>
            <a:spLocks noGrp="1"/>
          </p:cNvSpPr>
          <p:nvPr>
            <p:ph idx="12"/>
          </p:nvPr>
        </p:nvSpPr>
        <p:spPr>
          <a:xfrm>
            <a:off x="611722" y="1322364"/>
            <a:ext cx="5746097"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17974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C Bulleted Text-2 Tables">
    <p:spTree>
      <p:nvGrpSpPr>
        <p:cNvPr id="1" name=""/>
        <p:cNvGrpSpPr/>
        <p:nvPr/>
      </p:nvGrpSpPr>
      <p:grpSpPr>
        <a:xfrm>
          <a:off x="0" y="0"/>
          <a:ext cx="0" cy="0"/>
          <a:chOff x="0" y="0"/>
          <a:chExt cx="0" cy="0"/>
        </a:xfrm>
      </p:grpSpPr>
      <p:sp>
        <p:nvSpPr>
          <p:cNvPr id="2" name="Title 1"/>
          <p:cNvSpPr>
            <a:spLocks noGrp="1"/>
          </p:cNvSpPr>
          <p:nvPr>
            <p:ph type="title"/>
          </p:nvPr>
        </p:nvSpPr>
        <p:spPr>
          <a:xfrm>
            <a:off x="4334933" y="274638"/>
            <a:ext cx="7247467" cy="741362"/>
          </a:xfrm>
          <a:prstGeom prst="rect">
            <a:avLst/>
          </a:prstGeom>
        </p:spPr>
        <p:txBody>
          <a:bodyPr vert="horz" anchor="ctr"/>
          <a:lstStyle>
            <a:lvl1pPr>
              <a:defRPr sz="1800" cap="all" baseline="0">
                <a:solidFill>
                  <a:srgbClr val="B60225"/>
                </a:solidFill>
              </a:defRPr>
            </a:lvl1pPr>
          </a:lstStyle>
          <a:p>
            <a:r>
              <a:rPr lang="en-US" dirty="0" smtClean="0"/>
              <a:t>Click to edit Master title style</a:t>
            </a:r>
            <a:endParaRPr lang="en-US" dirty="0"/>
          </a:p>
        </p:txBody>
      </p:sp>
      <p:sp>
        <p:nvSpPr>
          <p:cNvPr id="7"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11" name="Table Placeholder 5"/>
          <p:cNvSpPr>
            <a:spLocks noGrp="1"/>
          </p:cNvSpPr>
          <p:nvPr>
            <p:ph type="tbl" sz="quarter" idx="11"/>
          </p:nvPr>
        </p:nvSpPr>
        <p:spPr>
          <a:xfrm>
            <a:off x="6588514" y="1116775"/>
            <a:ext cx="5603489" cy="2554943"/>
          </a:xfrm>
        </p:spPr>
        <p:txBody>
          <a:bodyPr/>
          <a:lstStyle>
            <a:lvl1pPr marL="0" indent="0">
              <a:buFontTx/>
              <a:buNone/>
              <a:defRPr/>
            </a:lvl1pPr>
          </a:lstStyle>
          <a:p>
            <a:endParaRPr lang="en-US" dirty="0"/>
          </a:p>
        </p:txBody>
      </p:sp>
      <p:sp>
        <p:nvSpPr>
          <p:cNvPr id="13" name="Table Placeholder 7"/>
          <p:cNvSpPr>
            <a:spLocks noGrp="1"/>
          </p:cNvSpPr>
          <p:nvPr>
            <p:ph type="tbl" sz="quarter" idx="12"/>
          </p:nvPr>
        </p:nvSpPr>
        <p:spPr>
          <a:xfrm>
            <a:off x="6588514" y="3801972"/>
            <a:ext cx="5603489" cy="2572640"/>
          </a:xfrm>
        </p:spPr>
        <p:txBody>
          <a:bodyPr/>
          <a:lstStyle>
            <a:lvl1pPr marL="0" indent="0">
              <a:buFontTx/>
              <a:buNone/>
              <a:defRPr/>
            </a:lvl1pPr>
          </a:lstStyle>
          <a:p>
            <a:endParaRPr lang="en-US" dirty="0"/>
          </a:p>
        </p:txBody>
      </p:sp>
      <p:sp>
        <p:nvSpPr>
          <p:cNvPr id="8" name="Content Placeholder 2"/>
          <p:cNvSpPr>
            <a:spLocks noGrp="1"/>
          </p:cNvSpPr>
          <p:nvPr>
            <p:ph idx="15"/>
          </p:nvPr>
        </p:nvSpPr>
        <p:spPr>
          <a:xfrm>
            <a:off x="611720" y="1322364"/>
            <a:ext cx="5597549"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02658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C Bulleted Text-2 SmartArt Graphics">
    <p:spTree>
      <p:nvGrpSpPr>
        <p:cNvPr id="1" name=""/>
        <p:cNvGrpSpPr/>
        <p:nvPr/>
      </p:nvGrpSpPr>
      <p:grpSpPr>
        <a:xfrm>
          <a:off x="0" y="0"/>
          <a:ext cx="0" cy="0"/>
          <a:chOff x="0" y="0"/>
          <a:chExt cx="0" cy="0"/>
        </a:xfrm>
      </p:grpSpPr>
      <p:sp>
        <p:nvSpPr>
          <p:cNvPr id="2" name="Title 1"/>
          <p:cNvSpPr>
            <a:spLocks noGrp="1"/>
          </p:cNvSpPr>
          <p:nvPr>
            <p:ph type="title"/>
          </p:nvPr>
        </p:nvSpPr>
        <p:spPr>
          <a:xfrm>
            <a:off x="4741333" y="288518"/>
            <a:ext cx="6827520" cy="723900"/>
          </a:xfrm>
        </p:spPr>
        <p:txBody>
          <a:bodyPr/>
          <a:lstStyle/>
          <a:p>
            <a:r>
              <a:rPr lang="en-US" dirty="0" smtClean="0"/>
              <a:t>Click to edit Master title style</a:t>
            </a:r>
            <a:endParaRPr lang="en-US" dirty="0"/>
          </a:p>
        </p:txBody>
      </p:sp>
      <p:sp>
        <p:nvSpPr>
          <p:cNvPr id="6" name="SmartArt Placeholder 5"/>
          <p:cNvSpPr>
            <a:spLocks noGrp="1"/>
          </p:cNvSpPr>
          <p:nvPr>
            <p:ph type="dgm" sz="quarter" idx="11"/>
          </p:nvPr>
        </p:nvSpPr>
        <p:spPr>
          <a:xfrm>
            <a:off x="6490828" y="1107212"/>
            <a:ext cx="5701177" cy="2572642"/>
          </a:xfrm>
        </p:spPr>
        <p:txBody>
          <a:bodyPr/>
          <a:lstStyle>
            <a:lvl1pPr marL="0" indent="0">
              <a:buFontTx/>
              <a:buNone/>
              <a:defRPr/>
            </a:lvl1pPr>
          </a:lstStyle>
          <a:p>
            <a:endParaRPr lang="en-US" dirty="0"/>
          </a:p>
        </p:txBody>
      </p:sp>
      <p:sp>
        <p:nvSpPr>
          <p:cNvPr id="8" name="SmartArt Placeholder 7"/>
          <p:cNvSpPr>
            <a:spLocks noGrp="1"/>
          </p:cNvSpPr>
          <p:nvPr>
            <p:ph type="dgm" sz="quarter" idx="12"/>
          </p:nvPr>
        </p:nvSpPr>
        <p:spPr>
          <a:xfrm>
            <a:off x="6485470" y="3818259"/>
            <a:ext cx="5706533" cy="2572641"/>
          </a:xfrm>
        </p:spPr>
        <p:txBody>
          <a:bodyPr/>
          <a:lstStyle>
            <a:lvl1pPr marL="0" indent="0">
              <a:buFontTx/>
              <a:buNone/>
              <a:defRPr/>
            </a:lvl1pPr>
          </a:lstStyle>
          <a:p>
            <a:endParaRPr lang="en-US" dirty="0"/>
          </a:p>
        </p:txBody>
      </p:sp>
      <p:sp>
        <p:nvSpPr>
          <p:cNvPr id="7"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9" name="Content Placeholder 2"/>
          <p:cNvSpPr>
            <a:spLocks noGrp="1"/>
          </p:cNvSpPr>
          <p:nvPr>
            <p:ph idx="15"/>
          </p:nvPr>
        </p:nvSpPr>
        <p:spPr>
          <a:xfrm>
            <a:off x="611721" y="1322364"/>
            <a:ext cx="5523276" cy="4704325"/>
          </a:xfrm>
          <a:prstGeom prst="rect">
            <a:avLst/>
          </a:prstGeom>
        </p:spPr>
        <p:txBody>
          <a:bodyPr lIns="0" tIns="0"/>
          <a:lstStyle>
            <a:lvl1pPr marL="365745" indent="-365745">
              <a:buClr>
                <a:srgbClr val="B60225"/>
              </a:buClr>
              <a:buFont typeface="Arial"/>
              <a:buChar char="•"/>
              <a:defRPr sz="3200">
                <a:solidFill>
                  <a:schemeClr val="tx1"/>
                </a:solidFill>
              </a:defRPr>
            </a:lvl1pPr>
            <a:lvl2pPr marL="731491" indent="-365745" algn="l">
              <a:buClr>
                <a:srgbClr val="B60225"/>
              </a:buClr>
              <a:buFont typeface="Courier New"/>
              <a:buChar char="o"/>
              <a:defRPr sz="2400" baseline="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34107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C 1 Picture">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80212"/>
            <a:ext cx="12192000" cy="469900"/>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Picture Placeholder 2"/>
          <p:cNvSpPr>
            <a:spLocks noGrp="1"/>
          </p:cNvSpPr>
          <p:nvPr>
            <p:ph type="pic" idx="1"/>
          </p:nvPr>
        </p:nvSpPr>
        <p:spPr>
          <a:xfrm>
            <a:off x="0" y="1099072"/>
            <a:ext cx="12192000" cy="5283683"/>
          </a:xfrm>
          <a:solidFill>
            <a:schemeClr val="bg1">
              <a:lumMod val="85000"/>
            </a:schemeClr>
          </a:solidFill>
        </p:spPr>
        <p:txBody>
          <a:bodyPr rtlCol="0">
            <a:normAutofit/>
          </a:bodyPr>
          <a:lstStyle>
            <a:lvl1pPr marL="0" indent="0">
              <a:buNone/>
              <a:defRPr sz="3200" baseline="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30102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5"/>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9600" y="18289"/>
            <a:ext cx="3860800" cy="329184"/>
          </a:xfrm>
          <a:prstGeom prst="rect">
            <a:avLst/>
          </a:prstGeom>
        </p:spPr>
        <p:txBody>
          <a:bodyPr/>
          <a:lstStyle/>
          <a:p>
            <a:pPr defTabSz="457182" fontAlgn="base">
              <a:spcBef>
                <a:spcPct val="0"/>
              </a:spcBef>
              <a:spcAft>
                <a:spcPct val="0"/>
              </a:spcAft>
            </a:pPr>
            <a:r>
              <a:rPr lang="en-US" smtClean="0">
                <a:solidFill>
                  <a:prstClr val="black"/>
                </a:solidFill>
                <a:latin typeface="Arial" charset="0"/>
                <a:ea typeface="ＭＳ Ｐゴシック" charset="0"/>
              </a:rPr>
              <a:t>3/18/2015</a:t>
            </a:r>
            <a:endParaRPr lang="en-US" dirty="0">
              <a:solidFill>
                <a:prstClr val="black"/>
              </a:solidFill>
              <a:latin typeface="Arial" charset="0"/>
              <a:ea typeface="ＭＳ Ｐゴシック" charset="0"/>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160000" y="18289"/>
            <a:ext cx="1422400" cy="329184"/>
          </a:xfrm>
          <a:prstGeom prst="rect">
            <a:avLst/>
          </a:prstGeom>
        </p:spPr>
        <p:txBody>
          <a:bodyPr/>
          <a:lstStyle/>
          <a:p>
            <a:pPr defTabSz="457182" fontAlgn="base">
              <a:spcBef>
                <a:spcPct val="0"/>
              </a:spcBef>
              <a:spcAft>
                <a:spcPct val="0"/>
              </a:spcAft>
            </a:pPr>
            <a:fld id="{A14BC5D1-4456-4A6A-84BE-346621CDF629}" type="slidenum">
              <a:rPr lang="en-US" smtClean="0">
                <a:solidFill>
                  <a:prstClr val="black"/>
                </a:solidFill>
                <a:latin typeface="Arial" charset="0"/>
                <a:ea typeface="ＭＳ Ｐゴシック" charset="0"/>
              </a:rPr>
              <a:pPr defTabSz="457182" fontAlgn="base">
                <a:spcBef>
                  <a:spcPct val="0"/>
                </a:spcBef>
                <a:spcAft>
                  <a:spcPct val="0"/>
                </a:spcAft>
              </a:pPr>
              <a:t>‹#›</a:t>
            </a:fld>
            <a:endParaRPr lang="en-US" dirty="0">
              <a:solidFill>
                <a:prstClr val="black"/>
              </a:solidFill>
              <a:latin typeface="Arial" charset="0"/>
              <a:ea typeface="ＭＳ Ｐゴシック" charset="0"/>
            </a:endParaRPr>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755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2"/>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9"/>
            <a:ext cx="10363200" cy="1500187"/>
          </a:xfrm>
        </p:spPr>
        <p:txBody>
          <a:bodyPr anchor="t">
            <a:normAutofit/>
          </a:bodyPr>
          <a:lstStyle>
            <a:lvl1pPr marL="0" indent="0">
              <a:buNone/>
              <a:defRPr sz="2400">
                <a:solidFill>
                  <a:schemeClr val="tx2"/>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18289"/>
            <a:ext cx="3860800" cy="329184"/>
          </a:xfrm>
          <a:prstGeom prst="rect">
            <a:avLst/>
          </a:prstGeom>
        </p:spPr>
        <p:txBody>
          <a:bodyPr/>
          <a:lstStyle/>
          <a:p>
            <a:pPr defTabSz="457182" fontAlgn="base">
              <a:spcBef>
                <a:spcPct val="0"/>
              </a:spcBef>
              <a:spcAft>
                <a:spcPct val="0"/>
              </a:spcAft>
            </a:pPr>
            <a:r>
              <a:rPr lang="en-US" smtClean="0">
                <a:solidFill>
                  <a:prstClr val="white"/>
                </a:solidFill>
                <a:latin typeface="Arial" charset="0"/>
                <a:ea typeface="ＭＳ Ｐゴシック" charset="0"/>
              </a:rPr>
              <a:t>3/18/2015</a:t>
            </a:r>
            <a:endParaRPr lang="en-US" dirty="0">
              <a:solidFill>
                <a:prstClr val="white"/>
              </a:solidFill>
              <a:latin typeface="Arial" charset="0"/>
              <a:ea typeface="ＭＳ Ｐゴシック" charset="0"/>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160000" y="18289"/>
            <a:ext cx="1422400" cy="329184"/>
          </a:xfrm>
          <a:prstGeom prst="rect">
            <a:avLst/>
          </a:prstGeom>
        </p:spPr>
        <p:txBody>
          <a:bodyPr/>
          <a:lstStyle/>
          <a:p>
            <a:pPr defTabSz="457182" fontAlgn="base">
              <a:spcBef>
                <a:spcPct val="0"/>
              </a:spcBef>
              <a:spcAft>
                <a:spcPct val="0"/>
              </a:spcAft>
            </a:pPr>
            <a:fld id="{A14BC5D1-4456-4A6A-84BE-346621CDF629}" type="slidenum">
              <a:rPr lang="en-US" smtClean="0">
                <a:solidFill>
                  <a:prstClr val="white"/>
                </a:solidFill>
                <a:latin typeface="Arial" charset="0"/>
                <a:ea typeface="ＭＳ Ｐゴシック" charset="0"/>
              </a:rPr>
              <a:pPr defTabSz="457182" fontAlgn="base">
                <a:spcBef>
                  <a:spcPct val="0"/>
                </a:spcBef>
                <a:spcAft>
                  <a:spcPct val="0"/>
                </a:spcAft>
              </a:pPr>
              <a:t>‹#›</a:t>
            </a:fld>
            <a:endParaRPr lang="en-US" dirty="0">
              <a:solidFill>
                <a:prstClr val="white"/>
              </a:solidFill>
              <a:latin typeface="Arial" charset="0"/>
              <a:ea typeface="ＭＳ Ｐゴシック" charset="0"/>
            </a:endParaRPr>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473440"/>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14400"/>
            <a:ext cx="9829800" cy="2286000"/>
          </a:xfrm>
        </p:spPr>
        <p:txBody>
          <a:bodyPr anchor="b">
            <a:normAutofit/>
          </a:bodyPr>
          <a:lstStyle>
            <a:lvl1pPr algn="l">
              <a:lnSpc>
                <a:spcPts val="9600"/>
              </a:lnSpc>
              <a:defRPr sz="8000" baseline="0">
                <a:solidFill>
                  <a:srgbClr val="00B0F0"/>
                </a:solidFill>
              </a:defRPr>
            </a:lvl1pPr>
          </a:lstStyle>
          <a:p>
            <a:r>
              <a:rPr lang="en-US" dirty="0" smtClean="0"/>
              <a:t>Presentation </a:t>
            </a:r>
            <a:br>
              <a:rPr lang="en-US" dirty="0" smtClean="0"/>
            </a:br>
            <a:r>
              <a:rPr lang="en-US" dirty="0" smtClean="0"/>
              <a:t>title here please</a:t>
            </a:r>
            <a:endParaRPr lang="en-US" dirty="0"/>
          </a:p>
        </p:txBody>
      </p:sp>
      <p:sp>
        <p:nvSpPr>
          <p:cNvPr id="3" name="Subtitle 2"/>
          <p:cNvSpPr>
            <a:spLocks noGrp="1"/>
          </p:cNvSpPr>
          <p:nvPr>
            <p:ph type="subTitle" idx="1" hasCustomPrompt="1"/>
          </p:nvPr>
        </p:nvSpPr>
        <p:spPr>
          <a:xfrm>
            <a:off x="914400" y="3433482"/>
            <a:ext cx="9829800" cy="408766"/>
          </a:xfrm>
        </p:spPr>
        <p:txBody>
          <a:bodyPr lIns="0" tIns="0" rIns="0" bIns="0">
            <a:spAutoFit/>
          </a:bodyPr>
          <a:lstStyle>
            <a:lvl1pPr marL="0" indent="0" algn="l">
              <a:buNone/>
              <a:defRPr sz="2800"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r>
              <a:rPr lang="en-US" smtClean="0"/>
              <a:t>HERE PLEASE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32948122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orient="horz" pos="2160">
          <p15:clr>
            <a:srgbClr val="FBAE40"/>
          </p15:clr>
        </p15:guide>
        <p15:guide id="4294967295" orient="horz" pos="576">
          <p15:clr>
            <a:srgbClr val="FBAE40"/>
          </p15:clr>
        </p15:guide>
        <p15:guide id="4294967295" pos="576">
          <p15:clr>
            <a:srgbClr val="FBAE40"/>
          </p15:clr>
        </p15:guide>
        <p15:guide id="4294967295" pos="7392">
          <p15:clr>
            <a:srgbClr val="FBAE40"/>
          </p15:clr>
        </p15:guide>
        <p15:guide id="4294967295" orient="horz" pos="40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a:t>
            </a:r>
            <a:r>
              <a:rPr lang="en-US" smtClean="0"/>
              <a:t>to add title</a:t>
            </a:r>
            <a:endParaRPr lang="en-US" dirty="0"/>
          </a:p>
        </p:txBody>
      </p:sp>
      <p:sp>
        <p:nvSpPr>
          <p:cNvPr id="3" name="Content Placeholder 2"/>
          <p:cNvSpPr>
            <a:spLocks noGrp="1"/>
          </p:cNvSpPr>
          <p:nvPr>
            <p:ph idx="1" hasCustomPrompt="1"/>
          </p:nvPr>
        </p:nvSpPr>
        <p:spPr>
          <a:xfrm>
            <a:off x="457200" y="2057400"/>
            <a:ext cx="5181600" cy="461665"/>
          </a:xfrm>
        </p:spPr>
        <p:txBody>
          <a:bodyPr wrap="square" lIns="0" tIns="0" rIns="0" bIns="0">
            <a:spAutoFit/>
          </a:bodyPr>
          <a:lstStyle>
            <a:lvl1pPr>
              <a:lnSpc>
                <a:spcPts val="3620"/>
              </a:lnSpc>
              <a:defRPr sz="2400" baseline="0"/>
            </a:lvl1pPr>
            <a:lvl2pPr>
              <a:defRPr/>
            </a:lvl2pPr>
          </a:lstStyle>
          <a:p>
            <a:pPr lvl="0"/>
            <a:r>
              <a:rPr lang="en-US" dirty="0" smtClean="0"/>
              <a:t>Click to create bullet list</a:t>
            </a:r>
          </a:p>
        </p:txBody>
      </p:sp>
      <p:sp>
        <p:nvSpPr>
          <p:cNvPr id="5" name="Text Placeholder 4"/>
          <p:cNvSpPr>
            <a:spLocks noGrp="1"/>
          </p:cNvSpPr>
          <p:nvPr>
            <p:ph type="body" sz="quarter" idx="10"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31474342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7392">
          <p15:clr>
            <a:srgbClr val="FBAE40"/>
          </p15:clr>
        </p15:guide>
        <p15:guide id="4294967295" orient="horz" pos="4032">
          <p15:clr>
            <a:srgbClr val="FBAE40"/>
          </p15:clr>
        </p15:guide>
        <p15:guide id="4294967295" pos="3840">
          <p15:clr>
            <a:srgbClr val="FBAE40"/>
          </p15:clr>
        </p15:guide>
        <p15:guide id="4294967295" orient="horz" pos="624">
          <p15:clr>
            <a:srgbClr val="FBAE40"/>
          </p15:clr>
        </p15:guide>
        <p15:guide id="4294967295" orient="horz" pos="720">
          <p15:clr>
            <a:srgbClr val="FBAE40"/>
          </p15:clr>
        </p15:guide>
        <p15:guide id="4294967295" orient="horz" pos="2160">
          <p15:clr>
            <a:srgbClr val="FBAE40"/>
          </p15:clr>
        </p15:guide>
        <p15:guide id="4294967295" pos="35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ullet with photo on righ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609600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6" name="Content Placeholder 2"/>
          <p:cNvSpPr>
            <a:spLocks noGrp="1"/>
          </p:cNvSpPr>
          <p:nvPr>
            <p:ph idx="1" hasCustomPrompt="1"/>
          </p:nvPr>
        </p:nvSpPr>
        <p:spPr>
          <a:xfrm>
            <a:off x="457200" y="2057400"/>
            <a:ext cx="5181600" cy="461665"/>
          </a:xfrm>
        </p:spPr>
        <p:txBody>
          <a:bodyPr wrap="square" lIns="0" tIns="0" rIns="0" bIns="0">
            <a:spAutoFit/>
          </a:bodyPr>
          <a:lstStyle>
            <a:lvl1pPr>
              <a:lnSpc>
                <a:spcPts val="3620"/>
              </a:lnSpc>
              <a:defRPr sz="2400" baseline="0"/>
            </a:lvl1pPr>
          </a:lstStyle>
          <a:p>
            <a:pPr lvl="0"/>
            <a:r>
              <a:rPr lang="en-US" dirty="0" smtClean="0"/>
              <a:t>Click to create bullet list</a:t>
            </a:r>
          </a:p>
        </p:txBody>
      </p:sp>
      <p:sp>
        <p:nvSpPr>
          <p:cNvPr id="14"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5" name="Text Placeholder 4"/>
          <p:cNvSpPr>
            <a:spLocks noGrp="1"/>
          </p:cNvSpPr>
          <p:nvPr>
            <p:ph type="body" sz="quarter" idx="11"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19092282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 slide with photo on left">
    <p:spTree>
      <p:nvGrpSpPr>
        <p:cNvPr id="1" name=""/>
        <p:cNvGrpSpPr/>
        <p:nvPr/>
      </p:nvGrpSpPr>
      <p:grpSpPr>
        <a:xfrm>
          <a:off x="0" y="0"/>
          <a:ext cx="0" cy="0"/>
          <a:chOff x="0" y="0"/>
          <a:chExt cx="0" cy="0"/>
        </a:xfrm>
      </p:grpSpPr>
      <p:sp>
        <p:nvSpPr>
          <p:cNvPr id="3" name="Picture Placeholder 8"/>
          <p:cNvSpPr>
            <a:spLocks noGrp="1"/>
          </p:cNvSpPr>
          <p:nvPr>
            <p:ph type="pic" sz="quarter" idx="10" hasCustomPrompt="1"/>
          </p:nvPr>
        </p:nvSpPr>
        <p:spPr>
          <a:xfrm>
            <a:off x="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4" name="Content Placeholder 2"/>
          <p:cNvSpPr>
            <a:spLocks noGrp="1"/>
          </p:cNvSpPr>
          <p:nvPr>
            <p:ph idx="1" hasCustomPrompt="1"/>
          </p:nvPr>
        </p:nvSpPr>
        <p:spPr>
          <a:xfrm>
            <a:off x="6553200" y="2057400"/>
            <a:ext cx="5181600" cy="461665"/>
          </a:xfrm>
        </p:spPr>
        <p:txBody>
          <a:bodyPr wrap="square" lIns="0" tIns="0" rIns="0" bIns="0">
            <a:spAutoFit/>
          </a:bodyPr>
          <a:lstStyle>
            <a:lvl1pPr>
              <a:lnSpc>
                <a:spcPts val="3620"/>
              </a:lnSpc>
              <a:defRPr sz="2400" baseline="0"/>
            </a:lvl1pPr>
          </a:lstStyle>
          <a:p>
            <a:pPr lvl="0"/>
            <a:r>
              <a:rPr lang="en-US" dirty="0" smtClean="0"/>
              <a:t>Click to create bullet list</a:t>
            </a:r>
          </a:p>
        </p:txBody>
      </p:sp>
      <p:sp>
        <p:nvSpPr>
          <p:cNvPr id="5" name="Title 1"/>
          <p:cNvSpPr>
            <a:spLocks noGrp="1"/>
          </p:cNvSpPr>
          <p:nvPr>
            <p:ph type="title" hasCustomPrompt="1"/>
          </p:nvPr>
        </p:nvSpPr>
        <p:spPr>
          <a:xfrm>
            <a:off x="6553200" y="458336"/>
            <a:ext cx="5181599" cy="533401"/>
          </a:xfrm>
        </p:spPr>
        <p:txBody>
          <a:bodyPr>
            <a:noAutofit/>
          </a:bodyPr>
          <a:lstStyle>
            <a:lvl1pPr>
              <a:defRPr sz="4800" baseline="0"/>
            </a:lvl1pPr>
          </a:lstStyle>
          <a:p>
            <a:r>
              <a:rPr lang="en-US" dirty="0" smtClean="0"/>
              <a:t>Click to add title</a:t>
            </a:r>
            <a:endParaRPr lang="en-US" dirty="0"/>
          </a:p>
        </p:txBody>
      </p:sp>
      <p:sp>
        <p:nvSpPr>
          <p:cNvPr id="6" name="Text Placeholder 4"/>
          <p:cNvSpPr>
            <a:spLocks noGrp="1"/>
          </p:cNvSpPr>
          <p:nvPr>
            <p:ph type="body" sz="quarter" idx="11" hasCustomPrompt="1"/>
          </p:nvPr>
        </p:nvSpPr>
        <p:spPr>
          <a:xfrm>
            <a:off x="6553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22034248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4128">
          <p15:clr>
            <a:srgbClr val="FBAE40"/>
          </p15:clr>
        </p15:guide>
        <p15:guide id="4294967295" pos="7392">
          <p15:clr>
            <a:srgbClr val="FBAE40"/>
          </p15:clr>
        </p15:guide>
        <p15:guide id="4294967295" orient="horz" pos="40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813861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ragraph of tex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1" y="2057400"/>
            <a:ext cx="5638799" cy="436017"/>
          </a:xfrm>
        </p:spPr>
        <p:txBody>
          <a:bodyPr wrap="square" lIns="0" tIns="0" rIns="0" bIns="0">
            <a:spAutoFit/>
          </a:bodyPr>
          <a:lstStyle>
            <a:lvl1pPr marL="0" indent="0">
              <a:buNone/>
              <a:defRPr sz="2400" b="0" cap="none" spc="0" baseline="0">
                <a:ln w="0"/>
                <a:solidFill>
                  <a:schemeClr val="bg2">
                    <a:lumMod val="50000"/>
                  </a:schemeClr>
                </a:solidFill>
                <a:effectLst/>
              </a:defRPr>
            </a:lvl1pPr>
          </a:lstStyle>
          <a:p>
            <a:pPr lvl="0"/>
            <a:r>
              <a:rPr lang="en-US" dirty="0" smtClean="0"/>
              <a:t>Click to add a short paragraph of text</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17"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8" name="Text Placeholder 4"/>
          <p:cNvSpPr>
            <a:spLocks noGrp="1"/>
          </p:cNvSpPr>
          <p:nvPr>
            <p:ph type="body" sz="quarter" idx="10"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312210504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aragraph of text with photo">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609600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16" name="Content Placeholder 2"/>
          <p:cNvSpPr>
            <a:spLocks noGrp="1"/>
          </p:cNvSpPr>
          <p:nvPr>
            <p:ph idx="1" hasCustomPrompt="1"/>
          </p:nvPr>
        </p:nvSpPr>
        <p:spPr>
          <a:xfrm>
            <a:off x="457201" y="2057400"/>
            <a:ext cx="5181599" cy="397032"/>
          </a:xfrm>
        </p:spPr>
        <p:txBody>
          <a:bodyPr wrap="square" lIns="0" tIns="0" rIns="0" bIns="0">
            <a:spAutoFit/>
          </a:bodyPr>
          <a:lstStyle>
            <a:lvl1pPr marL="0" indent="0">
              <a:buNone/>
              <a:defRPr sz="2400" b="0" cap="none" spc="0" baseline="0">
                <a:ln w="0"/>
                <a:solidFill>
                  <a:schemeClr val="bg2">
                    <a:lumMod val="50000"/>
                  </a:schemeClr>
                </a:solidFill>
                <a:effectLst/>
              </a:defRPr>
            </a:lvl1pPr>
          </a:lstStyle>
          <a:p>
            <a:pPr lvl="0"/>
            <a:r>
              <a:rPr lang="en-US" dirty="0" smtClean="0"/>
              <a:t>Click to add a short paragraph of text</a:t>
            </a:r>
          </a:p>
        </p:txBody>
      </p:sp>
      <p:sp>
        <p:nvSpPr>
          <p:cNvPr id="19"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20" name="Text Placeholder 4"/>
          <p:cNvSpPr>
            <a:spLocks noGrp="1"/>
          </p:cNvSpPr>
          <p:nvPr>
            <p:ph type="body" sz="quarter" idx="11"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15714984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Picture Placeholder 8"/>
          <p:cNvSpPr>
            <a:spLocks noGrp="1"/>
          </p:cNvSpPr>
          <p:nvPr>
            <p:ph type="pic" sz="quarter" idx="10" hasCustomPrompt="1"/>
          </p:nvPr>
        </p:nvSpPr>
        <p:spPr>
          <a:xfrm>
            <a:off x="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4" name="Content Placeholder 2"/>
          <p:cNvSpPr>
            <a:spLocks noGrp="1"/>
          </p:cNvSpPr>
          <p:nvPr>
            <p:ph idx="1" hasCustomPrompt="1"/>
          </p:nvPr>
        </p:nvSpPr>
        <p:spPr>
          <a:xfrm>
            <a:off x="6553200" y="2057400"/>
            <a:ext cx="5181600" cy="436017"/>
          </a:xfrm>
        </p:spPr>
        <p:txBody>
          <a:bodyPr wrap="square" lIns="0" tIns="0" rIns="0" bIns="0">
            <a:spAutoFit/>
          </a:bodyPr>
          <a:lstStyle>
            <a:lvl1pPr marL="0" indent="0">
              <a:buNone/>
              <a:defRPr sz="2400" baseline="0"/>
            </a:lvl1pPr>
          </a:lstStyle>
          <a:p>
            <a:pPr lvl="0"/>
            <a:r>
              <a:rPr lang="en-US" dirty="0" smtClean="0"/>
              <a:t>Click to create a short paragraph</a:t>
            </a:r>
          </a:p>
        </p:txBody>
      </p:sp>
      <p:sp>
        <p:nvSpPr>
          <p:cNvPr id="5" name="Title 1"/>
          <p:cNvSpPr>
            <a:spLocks noGrp="1"/>
          </p:cNvSpPr>
          <p:nvPr>
            <p:ph type="title" hasCustomPrompt="1"/>
          </p:nvPr>
        </p:nvSpPr>
        <p:spPr>
          <a:xfrm>
            <a:off x="6553200" y="458336"/>
            <a:ext cx="5181599" cy="533401"/>
          </a:xfrm>
        </p:spPr>
        <p:txBody>
          <a:bodyPr>
            <a:noAutofit/>
          </a:bodyPr>
          <a:lstStyle>
            <a:lvl1pPr>
              <a:defRPr sz="4800" baseline="0"/>
            </a:lvl1pPr>
          </a:lstStyle>
          <a:p>
            <a:r>
              <a:rPr lang="en-US" dirty="0" smtClean="0"/>
              <a:t>Click to add title</a:t>
            </a:r>
            <a:endParaRPr lang="en-US" dirty="0"/>
          </a:p>
        </p:txBody>
      </p:sp>
      <p:sp>
        <p:nvSpPr>
          <p:cNvPr id="6" name="Text Placeholder 4"/>
          <p:cNvSpPr>
            <a:spLocks noGrp="1"/>
          </p:cNvSpPr>
          <p:nvPr>
            <p:ph type="body" sz="quarter" idx="11" hasCustomPrompt="1"/>
          </p:nvPr>
        </p:nvSpPr>
        <p:spPr>
          <a:xfrm>
            <a:off x="6553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409812432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pos="4128">
          <p15:clr>
            <a:srgbClr val="FBAE40"/>
          </p15:clr>
        </p15:guide>
        <p15:guide id="4294967295" pos="7392">
          <p15:clr>
            <a:srgbClr val="FBAE40"/>
          </p15:clr>
        </p15:guide>
        <p15:guide id="4294967295" orient="horz" pos="403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column bullet">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5" name="Text Placeholder 4"/>
          <p:cNvSpPr>
            <a:spLocks noGrp="1"/>
          </p:cNvSpPr>
          <p:nvPr>
            <p:ph type="body" sz="quarter" idx="12"/>
          </p:nvPr>
        </p:nvSpPr>
        <p:spPr>
          <a:xfrm>
            <a:off x="457200" y="2057400"/>
            <a:ext cx="5181600" cy="1277273"/>
          </a:xfrm>
        </p:spPr>
        <p:txBody>
          <a:bodyPr/>
          <a:lstStyle/>
          <a:p>
            <a:pPr lvl="0"/>
            <a:r>
              <a:rPr lang="en-US" smtClean="0"/>
              <a:t>Edit Master text styles</a:t>
            </a:r>
          </a:p>
          <a:p>
            <a:pPr lvl="1"/>
            <a:r>
              <a:rPr lang="en-US" smtClean="0"/>
              <a:t>Second level</a:t>
            </a:r>
          </a:p>
          <a:p>
            <a:pPr lvl="2"/>
            <a:r>
              <a:rPr lang="en-US" smtClean="0"/>
              <a:t>Third level</a:t>
            </a:r>
          </a:p>
        </p:txBody>
      </p:sp>
      <p:sp>
        <p:nvSpPr>
          <p:cNvPr id="17" name="Text Placeholder 4"/>
          <p:cNvSpPr>
            <a:spLocks noGrp="1"/>
          </p:cNvSpPr>
          <p:nvPr>
            <p:ph type="body" sz="quarter" idx="13"/>
          </p:nvPr>
        </p:nvSpPr>
        <p:spPr>
          <a:xfrm>
            <a:off x="6096000" y="2057400"/>
            <a:ext cx="5181600" cy="1277273"/>
          </a:xfrm>
        </p:spPr>
        <p:txBody>
          <a:bodyPr/>
          <a:lstStyle/>
          <a:p>
            <a:pPr lvl="0"/>
            <a:r>
              <a:rPr lang="en-US" smtClean="0"/>
              <a:t>Edit Master text styles</a:t>
            </a:r>
          </a:p>
          <a:p>
            <a:pPr lvl="1"/>
            <a:r>
              <a:rPr lang="en-US" smtClean="0"/>
              <a:t>Second level</a:t>
            </a:r>
          </a:p>
          <a:p>
            <a:pPr lvl="2"/>
            <a:r>
              <a:rPr lang="en-US" smtClean="0"/>
              <a:t>Third level</a:t>
            </a:r>
          </a:p>
        </p:txBody>
      </p:sp>
      <p:sp>
        <p:nvSpPr>
          <p:cNvPr id="18"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9" name="Text Placeholder 4"/>
          <p:cNvSpPr>
            <a:spLocks noGrp="1"/>
          </p:cNvSpPr>
          <p:nvPr>
            <p:ph type="body" sz="quarter" idx="10"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38434191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guide id="4294967295" orient="horz" pos="7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tatistic">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3" name="Text Placeholder 2"/>
          <p:cNvSpPr>
            <a:spLocks noGrp="1"/>
          </p:cNvSpPr>
          <p:nvPr>
            <p:ph type="body" sz="quarter" idx="12" hasCustomPrompt="1"/>
          </p:nvPr>
        </p:nvSpPr>
        <p:spPr>
          <a:xfrm>
            <a:off x="457200" y="2743200"/>
            <a:ext cx="3352800" cy="408766"/>
          </a:xfrm>
        </p:spPr>
        <p:txBody>
          <a:bodyPr/>
          <a:lstStyle>
            <a:lvl1pPr marL="0" indent="0" algn="ctr">
              <a:buNone/>
              <a:defRPr sz="2800">
                <a:solidFill>
                  <a:srgbClr val="00B0F0"/>
                </a:solidFill>
              </a:defRPr>
            </a:lvl1pPr>
          </a:lstStyle>
          <a:p>
            <a:pPr lvl="0"/>
            <a:r>
              <a:rPr lang="en-US" sz="2800" dirty="0" smtClean="0"/>
              <a:t>ADD # HERE</a:t>
            </a:r>
            <a:endParaRPr lang="en-US" dirty="0" smtClean="0"/>
          </a:p>
        </p:txBody>
      </p:sp>
      <p:sp>
        <p:nvSpPr>
          <p:cNvPr id="18" name="Text Placeholder 2"/>
          <p:cNvSpPr>
            <a:spLocks noGrp="1"/>
          </p:cNvSpPr>
          <p:nvPr>
            <p:ph type="body" sz="quarter" idx="13" hasCustomPrompt="1"/>
          </p:nvPr>
        </p:nvSpPr>
        <p:spPr>
          <a:xfrm>
            <a:off x="4419600" y="2743200"/>
            <a:ext cx="3352800" cy="436017"/>
          </a:xfrm>
        </p:spPr>
        <p:txBody>
          <a:bodyPr/>
          <a:lstStyle>
            <a:lvl1pPr marL="0" indent="0" algn="ctr">
              <a:buNone/>
              <a:defRPr sz="2400">
                <a:solidFill>
                  <a:srgbClr val="00B0F0"/>
                </a:solidFill>
              </a:defRPr>
            </a:lvl1pPr>
          </a:lstStyle>
          <a:p>
            <a:pPr lvl="0"/>
            <a:r>
              <a:rPr lang="en-US" sz="2800" dirty="0" smtClean="0"/>
              <a:t>ADD # HERE</a:t>
            </a:r>
            <a:endParaRPr lang="en-US" dirty="0" smtClean="0"/>
          </a:p>
        </p:txBody>
      </p:sp>
      <p:sp>
        <p:nvSpPr>
          <p:cNvPr id="19" name="Text Placeholder 2"/>
          <p:cNvSpPr>
            <a:spLocks noGrp="1"/>
          </p:cNvSpPr>
          <p:nvPr>
            <p:ph type="body" sz="quarter" idx="14" hasCustomPrompt="1"/>
          </p:nvPr>
        </p:nvSpPr>
        <p:spPr>
          <a:xfrm>
            <a:off x="8384275" y="2743200"/>
            <a:ext cx="3352800" cy="436017"/>
          </a:xfrm>
        </p:spPr>
        <p:txBody>
          <a:bodyPr/>
          <a:lstStyle>
            <a:lvl1pPr marL="0" indent="0" algn="ctr">
              <a:buNone/>
              <a:defRPr sz="2400">
                <a:solidFill>
                  <a:srgbClr val="00B0F0"/>
                </a:solidFill>
              </a:defRPr>
            </a:lvl1pPr>
          </a:lstStyle>
          <a:p>
            <a:pPr lvl="0"/>
            <a:r>
              <a:rPr lang="en-US" sz="2800" dirty="0" smtClean="0"/>
              <a:t>ADD # HERE</a:t>
            </a:r>
            <a:endParaRPr lang="en-US" dirty="0" smtClean="0"/>
          </a:p>
        </p:txBody>
      </p:sp>
      <p:sp>
        <p:nvSpPr>
          <p:cNvPr id="20" name="Text Placeholder 2"/>
          <p:cNvSpPr>
            <a:spLocks noGrp="1"/>
          </p:cNvSpPr>
          <p:nvPr>
            <p:ph type="body" sz="quarter" idx="15"/>
          </p:nvPr>
        </p:nvSpPr>
        <p:spPr>
          <a:xfrm>
            <a:off x="454925" y="3429000"/>
            <a:ext cx="3352800" cy="1828800"/>
          </a:xfrm>
        </p:spPr>
        <p:txBody>
          <a:bodyPr/>
          <a:lstStyle>
            <a:lvl1pPr marL="0" indent="0" algn="ctr">
              <a:buNone/>
              <a:defRPr sz="2200"/>
            </a:lvl1pPr>
          </a:lstStyle>
          <a:p>
            <a:pPr lvl="0"/>
            <a:r>
              <a:rPr lang="en-US" smtClean="0"/>
              <a:t>Edit Master text styles</a:t>
            </a:r>
          </a:p>
        </p:txBody>
      </p:sp>
      <p:sp>
        <p:nvSpPr>
          <p:cNvPr id="21" name="Text Placeholder 2"/>
          <p:cNvSpPr>
            <a:spLocks noGrp="1"/>
          </p:cNvSpPr>
          <p:nvPr>
            <p:ph type="body" sz="quarter" idx="16"/>
          </p:nvPr>
        </p:nvSpPr>
        <p:spPr>
          <a:xfrm>
            <a:off x="4417325" y="3429000"/>
            <a:ext cx="3352800" cy="1828800"/>
          </a:xfrm>
        </p:spPr>
        <p:txBody>
          <a:bodyPr/>
          <a:lstStyle>
            <a:lvl1pPr marL="0" indent="0" algn="ctr">
              <a:buNone/>
              <a:defRPr sz="2200"/>
            </a:lvl1pPr>
          </a:lstStyle>
          <a:p>
            <a:pPr lvl="0"/>
            <a:r>
              <a:rPr lang="en-US" smtClean="0"/>
              <a:t>Edit Master text styles</a:t>
            </a:r>
          </a:p>
        </p:txBody>
      </p:sp>
      <p:sp>
        <p:nvSpPr>
          <p:cNvPr id="24" name="Text Placeholder 2"/>
          <p:cNvSpPr>
            <a:spLocks noGrp="1"/>
          </p:cNvSpPr>
          <p:nvPr>
            <p:ph type="body" sz="quarter" idx="17"/>
          </p:nvPr>
        </p:nvSpPr>
        <p:spPr>
          <a:xfrm>
            <a:off x="8382000" y="3429000"/>
            <a:ext cx="3352800" cy="1828800"/>
          </a:xfrm>
        </p:spPr>
        <p:txBody>
          <a:bodyPr/>
          <a:lstStyle>
            <a:lvl1pPr marL="0" indent="0" algn="ctr">
              <a:buNone/>
              <a:defRPr sz="2200"/>
            </a:lvl1pPr>
          </a:lstStyle>
          <a:p>
            <a:pPr lvl="0"/>
            <a:r>
              <a:rPr lang="en-US" smtClean="0"/>
              <a:t>Edit Master text styles</a:t>
            </a:r>
          </a:p>
        </p:txBody>
      </p:sp>
      <p:sp>
        <p:nvSpPr>
          <p:cNvPr id="28"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29" name="Text Placeholder 4"/>
          <p:cNvSpPr>
            <a:spLocks noGrp="1"/>
          </p:cNvSpPr>
          <p:nvPr>
            <p:ph type="body" sz="quarter" idx="10"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9490510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guide id="4294967295" pos="739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ull quote no photo">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62300" y="2057400"/>
            <a:ext cx="5867400" cy="538609"/>
          </a:xfrm>
        </p:spPr>
        <p:txBody>
          <a:bodyPr>
            <a:spAutoFit/>
          </a:bodyPr>
          <a:lstStyle>
            <a:lvl1pPr marL="0" indent="0" algn="l">
              <a:lnSpc>
                <a:spcPts val="4200"/>
              </a:lnSpc>
              <a:buNone/>
              <a:defRPr sz="3600" baseline="0">
                <a:solidFill>
                  <a:srgbClr val="00B0F0"/>
                </a:solidFill>
              </a:defRPr>
            </a:lvl1pPr>
          </a:lstStyle>
          <a:p>
            <a:pPr lvl="0"/>
            <a:r>
              <a:rPr lang="en-US" dirty="0" smtClean="0"/>
              <a:t>“Click to add a pull quote”</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12"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3" name="Text Placeholder 4"/>
          <p:cNvSpPr>
            <a:spLocks noGrp="1"/>
          </p:cNvSpPr>
          <p:nvPr>
            <p:ph type="body" sz="quarter" idx="10"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220178903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ull quote with photo">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65161" y="2057400"/>
            <a:ext cx="5173639" cy="1077218"/>
          </a:xfrm>
        </p:spPr>
        <p:txBody>
          <a:bodyPr>
            <a:spAutoFit/>
          </a:bodyPr>
          <a:lstStyle>
            <a:lvl1pPr marL="0" indent="0" algn="l">
              <a:lnSpc>
                <a:spcPts val="4200"/>
              </a:lnSpc>
              <a:buNone/>
              <a:defRPr sz="3600" baseline="0">
                <a:solidFill>
                  <a:srgbClr val="00B0F0"/>
                </a:solidFill>
              </a:defRPr>
            </a:lvl1pPr>
          </a:lstStyle>
          <a:p>
            <a:pPr lvl="0"/>
            <a:r>
              <a:rPr lang="en-US" dirty="0" smtClean="0"/>
              <a:t>“Click to add a pull quote”</a:t>
            </a:r>
          </a:p>
        </p:txBody>
      </p:sp>
      <p:sp>
        <p:nvSpPr>
          <p:cNvPr id="6" name="Picture Placeholder 8"/>
          <p:cNvSpPr>
            <a:spLocks noGrp="1"/>
          </p:cNvSpPr>
          <p:nvPr>
            <p:ph type="pic" sz="quarter" idx="10" hasCustomPrompt="1"/>
          </p:nvPr>
        </p:nvSpPr>
        <p:spPr>
          <a:xfrm>
            <a:off x="609600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9"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0" name="Text Placeholder 4"/>
          <p:cNvSpPr>
            <a:spLocks noGrp="1"/>
          </p:cNvSpPr>
          <p:nvPr>
            <p:ph type="body" sz="quarter" idx="11"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101754912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Picture Placeholder 8"/>
          <p:cNvSpPr>
            <a:spLocks noGrp="1"/>
          </p:cNvSpPr>
          <p:nvPr>
            <p:ph type="pic" sz="quarter" idx="10" hasCustomPrompt="1"/>
          </p:nvPr>
        </p:nvSpPr>
        <p:spPr>
          <a:xfrm>
            <a:off x="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8" name="Title 1"/>
          <p:cNvSpPr>
            <a:spLocks noGrp="1"/>
          </p:cNvSpPr>
          <p:nvPr>
            <p:ph type="title" hasCustomPrompt="1"/>
          </p:nvPr>
        </p:nvSpPr>
        <p:spPr>
          <a:xfrm>
            <a:off x="6553200" y="458336"/>
            <a:ext cx="5181599" cy="533401"/>
          </a:xfrm>
        </p:spPr>
        <p:txBody>
          <a:bodyPr>
            <a:noAutofit/>
          </a:bodyPr>
          <a:lstStyle>
            <a:lvl1pPr>
              <a:defRPr sz="4800" baseline="0"/>
            </a:lvl1pPr>
          </a:lstStyle>
          <a:p>
            <a:r>
              <a:rPr lang="en-US" dirty="0" smtClean="0"/>
              <a:t>Click to add title</a:t>
            </a:r>
            <a:endParaRPr lang="en-US" dirty="0"/>
          </a:p>
        </p:txBody>
      </p:sp>
      <p:sp>
        <p:nvSpPr>
          <p:cNvPr id="9" name="Text Placeholder 4"/>
          <p:cNvSpPr>
            <a:spLocks noGrp="1"/>
          </p:cNvSpPr>
          <p:nvPr>
            <p:ph type="body" sz="quarter" idx="11" hasCustomPrompt="1"/>
          </p:nvPr>
        </p:nvSpPr>
        <p:spPr>
          <a:xfrm>
            <a:off x="6553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
        <p:nvSpPr>
          <p:cNvPr id="12" name="Content Placeholder 2"/>
          <p:cNvSpPr>
            <a:spLocks noGrp="1"/>
          </p:cNvSpPr>
          <p:nvPr>
            <p:ph idx="1" hasCustomPrompt="1"/>
          </p:nvPr>
        </p:nvSpPr>
        <p:spPr>
          <a:xfrm>
            <a:off x="6553200" y="2057400"/>
            <a:ext cx="5173639" cy="1077218"/>
          </a:xfrm>
        </p:spPr>
        <p:txBody>
          <a:bodyPr>
            <a:spAutoFit/>
          </a:bodyPr>
          <a:lstStyle>
            <a:lvl1pPr marL="0" indent="0" algn="l">
              <a:lnSpc>
                <a:spcPts val="4200"/>
              </a:lnSpc>
              <a:buNone/>
              <a:defRPr sz="3600" baseline="0">
                <a:solidFill>
                  <a:srgbClr val="00B0F0"/>
                </a:solidFill>
              </a:defRPr>
            </a:lvl1pPr>
          </a:lstStyle>
          <a:p>
            <a:pPr lvl="0"/>
            <a:r>
              <a:rPr lang="en-US" dirty="0" smtClean="0"/>
              <a:t>“Click to add a pull quote”</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3158174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457200" y="457200"/>
            <a:ext cx="11277600" cy="4800600"/>
          </a:xfrm>
        </p:spPr>
        <p:txBody>
          <a:bodyPr/>
          <a:lstStyle>
            <a:lvl1pPr algn="just">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7" name="Text Placeholder 4"/>
          <p:cNvSpPr>
            <a:spLocks noGrp="1"/>
          </p:cNvSpPr>
          <p:nvPr>
            <p:ph type="body" sz="quarter" idx="11" hasCustomPrompt="1"/>
          </p:nvPr>
        </p:nvSpPr>
        <p:spPr>
          <a:xfrm>
            <a:off x="457200" y="5777400"/>
            <a:ext cx="5181600" cy="436017"/>
          </a:xfrm>
        </p:spPr>
        <p:txBody>
          <a:bodyPr lIns="0" tIns="0" rIns="0" bIns="0">
            <a:spAutoFit/>
          </a:bodyPr>
          <a:lstStyle>
            <a:lvl1pPr marL="0" indent="0">
              <a:buNone/>
              <a:defRPr sz="2400" spc="300" baseline="0">
                <a:solidFill>
                  <a:srgbClr val="00B0F0"/>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35845945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7392">
          <p15:clr>
            <a:srgbClr val="FBAE40"/>
          </p15:clr>
        </p15:guide>
        <p15:guide id="4294967295" orient="horz" pos="4032">
          <p15:clr>
            <a:srgbClr val="FBAE40"/>
          </p15:clr>
        </p15:guide>
        <p15:guide id="4294967295" orient="horz" pos="3312">
          <p15:clr>
            <a:srgbClr val="FBAE40"/>
          </p15:clr>
        </p15:guide>
        <p15:guide id="4294967295" orient="horz" pos="37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photos—possibly before &amp; after">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457200" y="457200"/>
            <a:ext cx="5410200" cy="480060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9" name="Picture Placeholder 7"/>
          <p:cNvSpPr>
            <a:spLocks noGrp="1"/>
          </p:cNvSpPr>
          <p:nvPr>
            <p:ph type="pic" sz="quarter" idx="11" hasCustomPrompt="1"/>
          </p:nvPr>
        </p:nvSpPr>
        <p:spPr>
          <a:xfrm>
            <a:off x="6324600" y="457200"/>
            <a:ext cx="5410200" cy="480060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6" name="Text Placeholder 4"/>
          <p:cNvSpPr>
            <a:spLocks noGrp="1"/>
          </p:cNvSpPr>
          <p:nvPr>
            <p:ph type="body" sz="quarter" idx="12" hasCustomPrompt="1"/>
          </p:nvPr>
        </p:nvSpPr>
        <p:spPr>
          <a:xfrm>
            <a:off x="457200" y="5777400"/>
            <a:ext cx="5181600" cy="436017"/>
          </a:xfrm>
        </p:spPr>
        <p:txBody>
          <a:bodyPr lIns="0" tIns="0" rIns="0" bIns="0">
            <a:spAutoFit/>
          </a:bodyPr>
          <a:lstStyle>
            <a:lvl1pPr marL="0" indent="0">
              <a:buNone/>
              <a:defRPr sz="2400" spc="300" baseline="0">
                <a:solidFill>
                  <a:srgbClr val="00B0F0"/>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23670468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3312">
          <p15:clr>
            <a:srgbClr val="FBAE40"/>
          </p15:clr>
        </p15:guide>
        <p15:guide id="4294967295" pos="7392">
          <p15:clr>
            <a:srgbClr val="FBAE40"/>
          </p15:clr>
        </p15:guide>
        <p15:guide id="4294967295" pos="3840">
          <p15:clr>
            <a:srgbClr val="FBAE40"/>
          </p15:clr>
        </p15:guide>
        <p15:guide id="4294967295" orient="horz" pos="4032">
          <p15:clr>
            <a:srgbClr val="FBAE40"/>
          </p15:clr>
        </p15:guide>
        <p15:guide id="4294967295" pos="3984">
          <p15:clr>
            <a:srgbClr val="FBAE40"/>
          </p15:clr>
        </p15:guide>
        <p15:guide id="4294967295" pos="36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3486539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our photos with bullets">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6096000" y="4572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14"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5" name="Text Placeholder 4"/>
          <p:cNvSpPr>
            <a:spLocks noGrp="1"/>
          </p:cNvSpPr>
          <p:nvPr>
            <p:ph type="body" sz="quarter" idx="11"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
        <p:nvSpPr>
          <p:cNvPr id="16" name="Content Placeholder 2"/>
          <p:cNvSpPr>
            <a:spLocks noGrp="1"/>
          </p:cNvSpPr>
          <p:nvPr>
            <p:ph idx="1" hasCustomPrompt="1"/>
          </p:nvPr>
        </p:nvSpPr>
        <p:spPr>
          <a:xfrm>
            <a:off x="457200" y="2057400"/>
            <a:ext cx="5181600" cy="332399"/>
          </a:xfrm>
        </p:spPr>
        <p:txBody>
          <a:bodyPr wrap="square" lIns="0" tIns="0" rIns="0" bIns="0">
            <a:spAutoFit/>
          </a:bodyPr>
          <a:lstStyle>
            <a:lvl1pPr>
              <a:defRPr sz="2400" baseline="0"/>
            </a:lvl1pPr>
          </a:lstStyle>
          <a:p>
            <a:pPr lvl="0"/>
            <a:r>
              <a:rPr lang="en-US" dirty="0" smtClean="0"/>
              <a:t>Click to create bullet list</a:t>
            </a:r>
          </a:p>
        </p:txBody>
      </p:sp>
      <p:sp>
        <p:nvSpPr>
          <p:cNvPr id="18" name="Picture Placeholder 7"/>
          <p:cNvSpPr>
            <a:spLocks noGrp="1"/>
          </p:cNvSpPr>
          <p:nvPr>
            <p:ph type="pic" sz="quarter" idx="13" hasCustomPrompt="1"/>
          </p:nvPr>
        </p:nvSpPr>
        <p:spPr>
          <a:xfrm>
            <a:off x="9022080" y="4572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19" name="Picture Placeholder 7"/>
          <p:cNvSpPr>
            <a:spLocks noGrp="1"/>
          </p:cNvSpPr>
          <p:nvPr>
            <p:ph type="pic" sz="quarter" idx="14" hasCustomPrompt="1"/>
          </p:nvPr>
        </p:nvSpPr>
        <p:spPr>
          <a:xfrm>
            <a:off x="6096000" y="33528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20" name="Picture Placeholder 7"/>
          <p:cNvSpPr>
            <a:spLocks noGrp="1"/>
          </p:cNvSpPr>
          <p:nvPr>
            <p:ph type="pic" sz="quarter" idx="15" hasCustomPrompt="1"/>
          </p:nvPr>
        </p:nvSpPr>
        <p:spPr>
          <a:xfrm>
            <a:off x="9022080" y="33528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Tree>
    <p:extLst>
      <p:ext uri="{BB962C8B-B14F-4D97-AF65-F5344CB8AC3E}">
        <p14:creationId xmlns:p14="http://schemas.microsoft.com/office/powerpoint/2010/main" val="326256136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pos="3840">
          <p15:clr>
            <a:srgbClr val="FBAE40"/>
          </p15:clr>
        </p15:guide>
        <p15:guide id="4294967295" pos="3552">
          <p15:clr>
            <a:srgbClr val="FBAE40"/>
          </p15:clr>
        </p15:guide>
        <p15:guide id="4294967295" orient="horz" pos="4032">
          <p15:clr>
            <a:srgbClr val="FBAE40"/>
          </p15:clr>
        </p15:guide>
        <p15:guide id="4294967295" pos="739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ar graph">
    <p:spTree>
      <p:nvGrpSpPr>
        <p:cNvPr id="1" name=""/>
        <p:cNvGrpSpPr/>
        <p:nvPr/>
      </p:nvGrpSpPr>
      <p:grpSpPr>
        <a:xfrm>
          <a:off x="0" y="0"/>
          <a:ext cx="0" cy="0"/>
          <a:chOff x="0" y="0"/>
          <a:chExt cx="0" cy="0"/>
        </a:xfrm>
      </p:grpSpPr>
      <p:graphicFrame>
        <p:nvGraphicFramePr>
          <p:cNvPr id="9" name="Chart 8"/>
          <p:cNvGraphicFramePr/>
          <p:nvPr>
            <p:extLst/>
          </p:nvPr>
        </p:nvGraphicFramePr>
        <p:xfrm>
          <a:off x="2032000" y="457200"/>
          <a:ext cx="8128000" cy="50292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46811056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pos="3840">
          <p15:clr>
            <a:srgbClr val="FBAE40"/>
          </p15:clr>
        </p15:guide>
        <p15:guide id="4294967295" orient="horz" pos="403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3" name="Chart 2"/>
          <p:cNvGraphicFramePr/>
          <p:nvPr>
            <p:extLst/>
          </p:nvPr>
        </p:nvGraphicFramePr>
        <p:xfrm>
          <a:off x="2032000" y="457200"/>
          <a:ext cx="8128000" cy="50292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30148174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4032">
          <p15:clr>
            <a:srgbClr val="FBAE40"/>
          </p15:clr>
        </p15:guide>
        <p15:guide id="4294967295"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7969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with logo">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258886115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Title 1"/>
          <p:cNvSpPr txBox="1">
            <a:spLocks/>
          </p:cNvSpPr>
          <p:nvPr/>
        </p:nvSpPr>
        <p:spPr>
          <a:xfrm>
            <a:off x="838200" y="2057400"/>
            <a:ext cx="10515600" cy="839397"/>
          </a:xfrm>
          <a:prstGeom prst="rect">
            <a:avLst/>
          </a:prstGeom>
        </p:spPr>
        <p:txBody>
          <a:bodyPr vert="horz" lIns="0" tIns="0" rIns="0" bIns="0" rtlCol="0" anchor="t" anchorCtr="0">
            <a:spAutoFit/>
          </a:bodyPr>
          <a:lstStyle>
            <a:lvl1pPr algn="ctr" defTabSz="914400" rtl="0" eaLnBrk="1" latinLnBrk="0" hangingPunct="1">
              <a:lnSpc>
                <a:spcPct val="90000"/>
              </a:lnSpc>
              <a:spcBef>
                <a:spcPct val="0"/>
              </a:spcBef>
              <a:buNone/>
              <a:defRPr sz="4800" kern="1200" baseline="0">
                <a:solidFill>
                  <a:srgbClr val="00B0F0"/>
                </a:solidFill>
                <a:latin typeface="Book Antiqua" charset="0"/>
                <a:ea typeface="Book Antiqua" charset="0"/>
                <a:cs typeface="Book Antiqua" charset="0"/>
              </a:defRPr>
            </a:lvl1pPr>
          </a:lstStyle>
          <a:p>
            <a:r>
              <a:rPr lang="en-US" sz="6000" dirty="0" smtClean="0"/>
              <a:t>Thank you.</a:t>
            </a:r>
            <a:endParaRPr lang="en-US" sz="6000" dirty="0"/>
          </a:p>
        </p:txBody>
      </p:sp>
      <p:sp>
        <p:nvSpPr>
          <p:cNvPr id="5" name="Text Placeholder 4"/>
          <p:cNvSpPr>
            <a:spLocks noGrp="1"/>
          </p:cNvSpPr>
          <p:nvPr>
            <p:ph type="body" sz="quarter" idx="10" hasCustomPrompt="1"/>
          </p:nvPr>
        </p:nvSpPr>
        <p:spPr>
          <a:xfrm>
            <a:off x="3638550" y="3124200"/>
            <a:ext cx="4914900" cy="833049"/>
          </a:xfrm>
        </p:spPr>
        <p:txBody>
          <a:bodyPr/>
          <a:lstStyle>
            <a:lvl1pPr marL="0" indent="0" algn="ctr">
              <a:buNone/>
              <a:defRPr baseline="0"/>
            </a:lvl1pPr>
          </a:lstStyle>
          <a:p>
            <a:pPr lvl="0"/>
            <a:r>
              <a:rPr lang="en-US" dirty="0" smtClean="0"/>
              <a:t>Please </a:t>
            </a:r>
            <a:r>
              <a:rPr lang="en-US" smtClean="0"/>
              <a:t>add your contact </a:t>
            </a:r>
            <a:r>
              <a:rPr lang="en-US" dirty="0" smtClean="0"/>
              <a:t>info here</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253154083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pos="3840">
          <p15:clr>
            <a:srgbClr val="FBAE40"/>
          </p15:clr>
        </p15:guide>
        <p15:guide id="4294967295"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3" name="Content Placeholder 2"/>
          <p:cNvSpPr>
            <a:spLocks noGrp="1"/>
          </p:cNvSpPr>
          <p:nvPr>
            <p:ph idx="1" hasCustomPrompt="1"/>
          </p:nvPr>
        </p:nvSpPr>
        <p:spPr>
          <a:xfrm>
            <a:off x="457200" y="2057400"/>
            <a:ext cx="6324600" cy="436017"/>
          </a:xfrm>
        </p:spPr>
        <p:txBody>
          <a:bodyPr wrap="square" lIns="0" tIns="0" rIns="0" bIns="0">
            <a:spAutoFit/>
          </a:bodyPr>
          <a:lstStyle>
            <a:lvl1pPr>
              <a:defRPr sz="2400" baseline="0"/>
            </a:lvl1pPr>
          </a:lstStyle>
          <a:p>
            <a:pPr lvl="0"/>
            <a:r>
              <a:rPr lang="en-US" dirty="0" smtClean="0"/>
              <a:t>Click to create bullet list</a:t>
            </a:r>
          </a:p>
        </p:txBody>
      </p:sp>
      <p:sp>
        <p:nvSpPr>
          <p:cNvPr id="5" name="Text Placeholder 4"/>
          <p:cNvSpPr>
            <a:spLocks noGrp="1"/>
          </p:cNvSpPr>
          <p:nvPr>
            <p:ph type="body" sz="quarter" idx="10" hasCustomPrompt="1"/>
          </p:nvPr>
        </p:nvSpPr>
        <p:spPr>
          <a:xfrm>
            <a:off x="457200" y="1143000"/>
            <a:ext cx="5638800" cy="436017"/>
          </a:xfrm>
        </p:spPr>
        <p:txBody>
          <a:bodyPr wrap="square"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19507879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7392">
          <p15:clr>
            <a:srgbClr val="FBAE40"/>
          </p15:clr>
        </p15:guide>
        <p15:guide id="4294967295" orient="horz" pos="4032">
          <p15:clr>
            <a:srgbClr val="FBAE40"/>
          </p15:clr>
        </p15:guide>
        <p15:guide id="4294967295" pos="3840">
          <p15:clr>
            <a:srgbClr val="FBAE40"/>
          </p15:clr>
        </p15:guide>
        <p15:guide id="4294967295" orient="horz" pos="624">
          <p15:clr>
            <a:srgbClr val="FBAE40"/>
          </p15:clr>
        </p15:guide>
        <p15:guide id="4294967295" orient="horz" pos="720">
          <p15:clr>
            <a:srgbClr val="FBAE40"/>
          </p15:clr>
        </p15:guide>
        <p15:guide id="4294967295" orient="horz" pos="960">
          <p15:clr>
            <a:srgbClr val="FBAE40"/>
          </p15:clr>
        </p15:guide>
        <p15:guide id="4294967295" orient="horz" pos="2160">
          <p15:clr>
            <a:srgbClr val="FBAE40"/>
          </p15:clr>
        </p15:guide>
        <p15:guide id="4294967295" pos="3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ullet with photo on righ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609600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6" name="Content Placeholder 2"/>
          <p:cNvSpPr>
            <a:spLocks noGrp="1"/>
          </p:cNvSpPr>
          <p:nvPr>
            <p:ph idx="1" hasCustomPrompt="1"/>
          </p:nvPr>
        </p:nvSpPr>
        <p:spPr>
          <a:xfrm>
            <a:off x="457200" y="2057400"/>
            <a:ext cx="5181600" cy="332399"/>
          </a:xfrm>
        </p:spPr>
        <p:txBody>
          <a:bodyPr wrap="square" lIns="0" tIns="0" rIns="0" bIns="0">
            <a:spAutoFit/>
          </a:bodyPr>
          <a:lstStyle>
            <a:lvl1pPr>
              <a:defRPr sz="2400" baseline="0"/>
            </a:lvl1pPr>
          </a:lstStyle>
          <a:p>
            <a:pPr lvl="0"/>
            <a:r>
              <a:rPr lang="en-US" dirty="0" smtClean="0"/>
              <a:t>Click to create bullet list</a:t>
            </a:r>
          </a:p>
        </p:txBody>
      </p:sp>
      <p:sp>
        <p:nvSpPr>
          <p:cNvPr id="14"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5" name="Text Placeholder 4"/>
          <p:cNvSpPr>
            <a:spLocks noGrp="1"/>
          </p:cNvSpPr>
          <p:nvPr>
            <p:ph type="body" sz="quarter" idx="11" hasCustomPrompt="1"/>
          </p:nvPr>
        </p:nvSpPr>
        <p:spPr>
          <a:xfrm>
            <a:off x="457200" y="1143000"/>
            <a:ext cx="5638800" cy="436017"/>
          </a:xfrm>
        </p:spPr>
        <p:txBody>
          <a:bodyPr wrap="square"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18763795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with photo on left">
    <p:spTree>
      <p:nvGrpSpPr>
        <p:cNvPr id="1" name=""/>
        <p:cNvGrpSpPr/>
        <p:nvPr/>
      </p:nvGrpSpPr>
      <p:grpSpPr>
        <a:xfrm>
          <a:off x="0" y="0"/>
          <a:ext cx="0" cy="0"/>
          <a:chOff x="0" y="0"/>
          <a:chExt cx="0" cy="0"/>
        </a:xfrm>
      </p:grpSpPr>
      <p:sp>
        <p:nvSpPr>
          <p:cNvPr id="3" name="Picture Placeholder 8"/>
          <p:cNvSpPr>
            <a:spLocks noGrp="1"/>
          </p:cNvSpPr>
          <p:nvPr>
            <p:ph type="pic" sz="quarter" idx="10" hasCustomPrompt="1"/>
          </p:nvPr>
        </p:nvSpPr>
        <p:spPr>
          <a:xfrm>
            <a:off x="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4" name="Content Placeholder 2"/>
          <p:cNvSpPr>
            <a:spLocks noGrp="1"/>
          </p:cNvSpPr>
          <p:nvPr>
            <p:ph idx="1" hasCustomPrompt="1"/>
          </p:nvPr>
        </p:nvSpPr>
        <p:spPr>
          <a:xfrm>
            <a:off x="6553200" y="2057400"/>
            <a:ext cx="5181600" cy="332399"/>
          </a:xfrm>
        </p:spPr>
        <p:txBody>
          <a:bodyPr wrap="square" lIns="0" tIns="0" rIns="0" bIns="0">
            <a:spAutoFit/>
          </a:bodyPr>
          <a:lstStyle>
            <a:lvl1pPr>
              <a:defRPr sz="2400" baseline="0"/>
            </a:lvl1pPr>
          </a:lstStyle>
          <a:p>
            <a:pPr lvl="0"/>
            <a:r>
              <a:rPr lang="en-US" dirty="0" smtClean="0"/>
              <a:t>Click to create bullet list</a:t>
            </a:r>
          </a:p>
        </p:txBody>
      </p:sp>
      <p:sp>
        <p:nvSpPr>
          <p:cNvPr id="5" name="Title 1"/>
          <p:cNvSpPr>
            <a:spLocks noGrp="1"/>
          </p:cNvSpPr>
          <p:nvPr>
            <p:ph type="title" hasCustomPrompt="1"/>
          </p:nvPr>
        </p:nvSpPr>
        <p:spPr>
          <a:xfrm>
            <a:off x="6553200" y="458336"/>
            <a:ext cx="5181599" cy="533401"/>
          </a:xfrm>
        </p:spPr>
        <p:txBody>
          <a:bodyPr>
            <a:noAutofit/>
          </a:bodyPr>
          <a:lstStyle>
            <a:lvl1pPr>
              <a:defRPr sz="4800" baseline="0"/>
            </a:lvl1pPr>
          </a:lstStyle>
          <a:p>
            <a:r>
              <a:rPr lang="en-US" dirty="0" smtClean="0"/>
              <a:t>Click to add title</a:t>
            </a:r>
            <a:endParaRPr lang="en-US" dirty="0"/>
          </a:p>
        </p:txBody>
      </p:sp>
      <p:sp>
        <p:nvSpPr>
          <p:cNvPr id="6" name="Text Placeholder 4"/>
          <p:cNvSpPr>
            <a:spLocks noGrp="1"/>
          </p:cNvSpPr>
          <p:nvPr>
            <p:ph type="body" sz="quarter" idx="11" hasCustomPrompt="1"/>
          </p:nvPr>
        </p:nvSpPr>
        <p:spPr>
          <a:xfrm>
            <a:off x="6553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19864977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4128">
          <p15:clr>
            <a:srgbClr val="FBAE40"/>
          </p15:clr>
        </p15:guide>
        <p15:guide id="4294967295" pos="7392">
          <p15:clr>
            <a:srgbClr val="FBAE40"/>
          </p15:clr>
        </p15:guide>
        <p15:guide id="4294967295" orient="horz" pos="40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aragraph ">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1" y="2057400"/>
            <a:ext cx="6934199" cy="436017"/>
          </a:xfrm>
        </p:spPr>
        <p:txBody>
          <a:bodyPr wrap="square" lIns="0" tIns="0" rIns="0" bIns="0">
            <a:spAutoFit/>
          </a:bodyPr>
          <a:lstStyle>
            <a:lvl1pPr marL="0" indent="0">
              <a:buNone/>
              <a:defRPr sz="2400" b="0" cap="none" spc="0" baseline="0">
                <a:ln w="0"/>
                <a:solidFill>
                  <a:schemeClr val="bg2">
                    <a:lumMod val="50000"/>
                  </a:schemeClr>
                </a:solidFill>
                <a:effectLst/>
              </a:defRPr>
            </a:lvl1pPr>
          </a:lstStyle>
          <a:p>
            <a:pPr lvl="0"/>
            <a:r>
              <a:rPr lang="en-US" dirty="0" smtClean="0"/>
              <a:t>Click to add a short paragraph of text</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17"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a:t>
            </a:r>
            <a:r>
              <a:rPr lang="en-US" smtClean="0"/>
              <a:t>to title</a:t>
            </a:r>
            <a:endParaRPr lang="en-US" dirty="0"/>
          </a:p>
        </p:txBody>
      </p:sp>
      <p:sp>
        <p:nvSpPr>
          <p:cNvPr id="18" name="Text Placeholder 4"/>
          <p:cNvSpPr>
            <a:spLocks noGrp="1"/>
          </p:cNvSpPr>
          <p:nvPr>
            <p:ph type="body" sz="quarter" idx="10" hasCustomPrompt="1"/>
          </p:nvPr>
        </p:nvSpPr>
        <p:spPr>
          <a:xfrm>
            <a:off x="457200" y="1143000"/>
            <a:ext cx="5638800" cy="436017"/>
          </a:xfrm>
        </p:spPr>
        <p:txBody>
          <a:bodyPr wrap="square"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24004435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2408261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aragraph with photo">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609600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16" name="Content Placeholder 2"/>
          <p:cNvSpPr>
            <a:spLocks noGrp="1"/>
          </p:cNvSpPr>
          <p:nvPr>
            <p:ph idx="1" hasCustomPrompt="1"/>
          </p:nvPr>
        </p:nvSpPr>
        <p:spPr>
          <a:xfrm>
            <a:off x="457201" y="2057400"/>
            <a:ext cx="5181599" cy="397032"/>
          </a:xfrm>
        </p:spPr>
        <p:txBody>
          <a:bodyPr wrap="square" lIns="0" tIns="0" rIns="0" bIns="0">
            <a:spAutoFit/>
          </a:bodyPr>
          <a:lstStyle>
            <a:lvl1pPr marL="0" indent="0">
              <a:buNone/>
              <a:defRPr sz="2400" b="0" cap="none" spc="0" baseline="0">
                <a:ln w="0"/>
                <a:solidFill>
                  <a:schemeClr val="bg2">
                    <a:lumMod val="50000"/>
                  </a:schemeClr>
                </a:solidFill>
                <a:effectLst/>
              </a:defRPr>
            </a:lvl1pPr>
          </a:lstStyle>
          <a:p>
            <a:pPr lvl="0"/>
            <a:r>
              <a:rPr lang="en-US" dirty="0" smtClean="0"/>
              <a:t>Click to add a short paragraph of text</a:t>
            </a:r>
          </a:p>
        </p:txBody>
      </p:sp>
      <p:sp>
        <p:nvSpPr>
          <p:cNvPr id="19"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20" name="Text Placeholder 4"/>
          <p:cNvSpPr>
            <a:spLocks noGrp="1"/>
          </p:cNvSpPr>
          <p:nvPr>
            <p:ph type="body" sz="quarter" idx="11"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264265326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ragraph with photo on left">
    <p:spTree>
      <p:nvGrpSpPr>
        <p:cNvPr id="1" name=""/>
        <p:cNvGrpSpPr/>
        <p:nvPr/>
      </p:nvGrpSpPr>
      <p:grpSpPr>
        <a:xfrm>
          <a:off x="0" y="0"/>
          <a:ext cx="0" cy="0"/>
          <a:chOff x="0" y="0"/>
          <a:chExt cx="0" cy="0"/>
        </a:xfrm>
      </p:grpSpPr>
      <p:sp>
        <p:nvSpPr>
          <p:cNvPr id="3" name="Picture Placeholder 8"/>
          <p:cNvSpPr>
            <a:spLocks noGrp="1"/>
          </p:cNvSpPr>
          <p:nvPr>
            <p:ph type="pic" sz="quarter" idx="10" hasCustomPrompt="1"/>
          </p:nvPr>
        </p:nvSpPr>
        <p:spPr>
          <a:xfrm>
            <a:off x="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4" name="Content Placeholder 2"/>
          <p:cNvSpPr>
            <a:spLocks noGrp="1"/>
          </p:cNvSpPr>
          <p:nvPr>
            <p:ph idx="1" hasCustomPrompt="1"/>
          </p:nvPr>
        </p:nvSpPr>
        <p:spPr>
          <a:xfrm>
            <a:off x="6553200" y="2057400"/>
            <a:ext cx="5181600" cy="436017"/>
          </a:xfrm>
        </p:spPr>
        <p:txBody>
          <a:bodyPr wrap="square" lIns="0" tIns="0" rIns="0" bIns="0">
            <a:spAutoFit/>
          </a:bodyPr>
          <a:lstStyle>
            <a:lvl1pPr marL="0" indent="0">
              <a:buNone/>
              <a:defRPr sz="2400" baseline="0"/>
            </a:lvl1pPr>
          </a:lstStyle>
          <a:p>
            <a:pPr lvl="0"/>
            <a:r>
              <a:rPr lang="en-US" dirty="0" smtClean="0"/>
              <a:t>Click to create a short paragraph</a:t>
            </a:r>
          </a:p>
        </p:txBody>
      </p:sp>
      <p:sp>
        <p:nvSpPr>
          <p:cNvPr id="5" name="Title 1"/>
          <p:cNvSpPr>
            <a:spLocks noGrp="1"/>
          </p:cNvSpPr>
          <p:nvPr>
            <p:ph type="title" hasCustomPrompt="1"/>
          </p:nvPr>
        </p:nvSpPr>
        <p:spPr>
          <a:xfrm>
            <a:off x="6553200" y="458336"/>
            <a:ext cx="5181599" cy="533401"/>
          </a:xfrm>
        </p:spPr>
        <p:txBody>
          <a:bodyPr>
            <a:noAutofit/>
          </a:bodyPr>
          <a:lstStyle>
            <a:lvl1pPr>
              <a:defRPr sz="4800" baseline="0"/>
            </a:lvl1pPr>
          </a:lstStyle>
          <a:p>
            <a:r>
              <a:rPr lang="en-US" dirty="0" smtClean="0"/>
              <a:t>Click to add title</a:t>
            </a:r>
            <a:endParaRPr lang="en-US" dirty="0"/>
          </a:p>
        </p:txBody>
      </p:sp>
      <p:sp>
        <p:nvSpPr>
          <p:cNvPr id="6" name="Text Placeholder 4"/>
          <p:cNvSpPr>
            <a:spLocks noGrp="1"/>
          </p:cNvSpPr>
          <p:nvPr>
            <p:ph type="body" sz="quarter" idx="11" hasCustomPrompt="1"/>
          </p:nvPr>
        </p:nvSpPr>
        <p:spPr>
          <a:xfrm>
            <a:off x="6553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292417226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column bullet lis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5" name="Text Placeholder 4"/>
          <p:cNvSpPr>
            <a:spLocks noGrp="1"/>
          </p:cNvSpPr>
          <p:nvPr>
            <p:ph type="body" sz="quarter" idx="12"/>
          </p:nvPr>
        </p:nvSpPr>
        <p:spPr>
          <a:xfrm>
            <a:off x="457200" y="2057400"/>
            <a:ext cx="5181600" cy="1805623"/>
          </a:xfrm>
        </p:spPr>
        <p:txBody>
          <a:bodyPr/>
          <a:lstStyle/>
          <a:p>
            <a:pPr lvl="0"/>
            <a:r>
              <a:rPr lang="en-US" smtClean="0"/>
              <a:t>Edit Master text styles</a:t>
            </a:r>
          </a:p>
          <a:p>
            <a:pPr lvl="1"/>
            <a:r>
              <a:rPr lang="en-US" smtClean="0"/>
              <a:t>Second level</a:t>
            </a:r>
          </a:p>
          <a:p>
            <a:pPr lvl="2"/>
            <a:r>
              <a:rPr lang="en-US" smtClean="0"/>
              <a:t>Third level</a:t>
            </a:r>
          </a:p>
        </p:txBody>
      </p:sp>
      <p:sp>
        <p:nvSpPr>
          <p:cNvPr id="17" name="Text Placeholder 4"/>
          <p:cNvSpPr>
            <a:spLocks noGrp="1"/>
          </p:cNvSpPr>
          <p:nvPr>
            <p:ph type="body" sz="quarter" idx="13"/>
          </p:nvPr>
        </p:nvSpPr>
        <p:spPr>
          <a:xfrm>
            <a:off x="6096000" y="2057400"/>
            <a:ext cx="5181600" cy="1805623"/>
          </a:xfrm>
        </p:spPr>
        <p:txBody>
          <a:bodyPr/>
          <a:lstStyle/>
          <a:p>
            <a:pPr lvl="0"/>
            <a:r>
              <a:rPr lang="en-US" smtClean="0"/>
              <a:t>Edit Master text styles</a:t>
            </a:r>
          </a:p>
          <a:p>
            <a:pPr lvl="1"/>
            <a:r>
              <a:rPr lang="en-US" smtClean="0"/>
              <a:t>Second level</a:t>
            </a:r>
          </a:p>
          <a:p>
            <a:pPr lvl="2"/>
            <a:r>
              <a:rPr lang="en-US" smtClean="0"/>
              <a:t>Third level</a:t>
            </a:r>
          </a:p>
        </p:txBody>
      </p:sp>
      <p:sp>
        <p:nvSpPr>
          <p:cNvPr id="18"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9" name="Text Placeholder 4"/>
          <p:cNvSpPr>
            <a:spLocks noGrp="1"/>
          </p:cNvSpPr>
          <p:nvPr>
            <p:ph type="body" sz="quarter" idx="10"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2000562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3" name="Text Placeholder 2"/>
          <p:cNvSpPr>
            <a:spLocks noGrp="1"/>
          </p:cNvSpPr>
          <p:nvPr>
            <p:ph type="body" sz="quarter" idx="12" hasCustomPrompt="1"/>
          </p:nvPr>
        </p:nvSpPr>
        <p:spPr>
          <a:xfrm>
            <a:off x="457200" y="2743200"/>
            <a:ext cx="3352800" cy="436017"/>
          </a:xfrm>
        </p:spPr>
        <p:txBody>
          <a:bodyPr/>
          <a:lstStyle>
            <a:lvl1pPr marL="0" indent="0" algn="l">
              <a:buNone/>
              <a:defRPr sz="2800">
                <a:solidFill>
                  <a:srgbClr val="00B0F0"/>
                </a:solidFill>
              </a:defRPr>
            </a:lvl1pPr>
          </a:lstStyle>
          <a:p>
            <a:pPr lvl="0"/>
            <a:r>
              <a:rPr lang="en-US" sz="2800" dirty="0" smtClean="0"/>
              <a:t>ADD # HERE</a:t>
            </a:r>
            <a:endParaRPr lang="en-US" dirty="0" smtClean="0"/>
          </a:p>
        </p:txBody>
      </p:sp>
      <p:sp>
        <p:nvSpPr>
          <p:cNvPr id="18" name="Text Placeholder 2"/>
          <p:cNvSpPr>
            <a:spLocks noGrp="1"/>
          </p:cNvSpPr>
          <p:nvPr>
            <p:ph type="body" sz="quarter" idx="13" hasCustomPrompt="1"/>
          </p:nvPr>
        </p:nvSpPr>
        <p:spPr>
          <a:xfrm>
            <a:off x="4419600" y="2743200"/>
            <a:ext cx="3352800" cy="436017"/>
          </a:xfrm>
        </p:spPr>
        <p:txBody>
          <a:bodyPr/>
          <a:lstStyle>
            <a:lvl1pPr marL="0" indent="0" algn="l">
              <a:buNone/>
              <a:defRPr sz="2400">
                <a:solidFill>
                  <a:srgbClr val="00B0F0"/>
                </a:solidFill>
              </a:defRPr>
            </a:lvl1pPr>
          </a:lstStyle>
          <a:p>
            <a:pPr lvl="0"/>
            <a:r>
              <a:rPr lang="en-US" sz="2800" dirty="0" smtClean="0"/>
              <a:t>ADD # HERE</a:t>
            </a:r>
            <a:endParaRPr lang="en-US" dirty="0" smtClean="0"/>
          </a:p>
        </p:txBody>
      </p:sp>
      <p:sp>
        <p:nvSpPr>
          <p:cNvPr id="19" name="Text Placeholder 2"/>
          <p:cNvSpPr>
            <a:spLocks noGrp="1"/>
          </p:cNvSpPr>
          <p:nvPr>
            <p:ph type="body" sz="quarter" idx="14" hasCustomPrompt="1"/>
          </p:nvPr>
        </p:nvSpPr>
        <p:spPr>
          <a:xfrm>
            <a:off x="8384275" y="2743200"/>
            <a:ext cx="3352800" cy="436017"/>
          </a:xfrm>
        </p:spPr>
        <p:txBody>
          <a:bodyPr/>
          <a:lstStyle>
            <a:lvl1pPr marL="0" indent="0" algn="l">
              <a:buNone/>
              <a:defRPr sz="2400">
                <a:solidFill>
                  <a:srgbClr val="00B0F0"/>
                </a:solidFill>
              </a:defRPr>
            </a:lvl1pPr>
          </a:lstStyle>
          <a:p>
            <a:pPr lvl="0"/>
            <a:r>
              <a:rPr lang="en-US" sz="2800" dirty="0" smtClean="0"/>
              <a:t>ADD # HERE</a:t>
            </a:r>
            <a:endParaRPr lang="en-US" dirty="0" smtClean="0"/>
          </a:p>
        </p:txBody>
      </p:sp>
      <p:sp>
        <p:nvSpPr>
          <p:cNvPr id="20" name="Text Placeholder 2"/>
          <p:cNvSpPr>
            <a:spLocks noGrp="1"/>
          </p:cNvSpPr>
          <p:nvPr>
            <p:ph type="body" sz="quarter" idx="15" hasCustomPrompt="1"/>
          </p:nvPr>
        </p:nvSpPr>
        <p:spPr>
          <a:xfrm>
            <a:off x="457200" y="3581400"/>
            <a:ext cx="3352800" cy="769441"/>
          </a:xfrm>
        </p:spPr>
        <p:txBody>
          <a:bodyPr/>
          <a:lstStyle>
            <a:lvl1pPr marL="0" indent="0" algn="l">
              <a:lnSpc>
                <a:spcPts val="3020"/>
              </a:lnSpc>
              <a:buNone/>
              <a:defRPr sz="2200"/>
            </a:lvl1pPr>
          </a:lstStyle>
          <a:p>
            <a:pPr lvl="0"/>
            <a:r>
              <a:rPr lang="en-US" dirty="0" smtClean="0"/>
              <a:t>Click to edit Master text styles here please</a:t>
            </a:r>
          </a:p>
        </p:txBody>
      </p:sp>
      <p:sp>
        <p:nvSpPr>
          <p:cNvPr id="21" name="Text Placeholder 2"/>
          <p:cNvSpPr>
            <a:spLocks noGrp="1"/>
          </p:cNvSpPr>
          <p:nvPr>
            <p:ph type="body" sz="quarter" idx="16" hasCustomPrompt="1"/>
          </p:nvPr>
        </p:nvSpPr>
        <p:spPr>
          <a:xfrm>
            <a:off x="4419600" y="3581400"/>
            <a:ext cx="3352800" cy="769441"/>
          </a:xfrm>
        </p:spPr>
        <p:txBody>
          <a:bodyPr/>
          <a:lstStyle>
            <a:lvl1pPr marL="0" indent="0" algn="l">
              <a:lnSpc>
                <a:spcPts val="3020"/>
              </a:lnSpc>
              <a:buNone/>
              <a:defRPr sz="2200"/>
            </a:lvl1pPr>
          </a:lstStyle>
          <a:p>
            <a:pPr lvl="0"/>
            <a:r>
              <a:rPr lang="en-US" dirty="0" smtClean="0"/>
              <a:t>Click to edit Master text styles here please</a:t>
            </a:r>
          </a:p>
        </p:txBody>
      </p:sp>
      <p:sp>
        <p:nvSpPr>
          <p:cNvPr id="24" name="Text Placeholder 2"/>
          <p:cNvSpPr>
            <a:spLocks noGrp="1"/>
          </p:cNvSpPr>
          <p:nvPr>
            <p:ph type="body" sz="quarter" idx="17" hasCustomPrompt="1"/>
          </p:nvPr>
        </p:nvSpPr>
        <p:spPr>
          <a:xfrm>
            <a:off x="8384275" y="3581400"/>
            <a:ext cx="3352800" cy="769441"/>
          </a:xfrm>
        </p:spPr>
        <p:txBody>
          <a:bodyPr/>
          <a:lstStyle>
            <a:lvl1pPr marL="0" indent="0" algn="l">
              <a:lnSpc>
                <a:spcPts val="3020"/>
              </a:lnSpc>
              <a:buNone/>
              <a:defRPr sz="2200"/>
            </a:lvl1pPr>
          </a:lstStyle>
          <a:p>
            <a:pPr lvl="0"/>
            <a:r>
              <a:rPr lang="en-US" dirty="0" smtClean="0"/>
              <a:t>Click to edit Master text styles here please</a:t>
            </a:r>
          </a:p>
        </p:txBody>
      </p:sp>
      <p:sp>
        <p:nvSpPr>
          <p:cNvPr id="28"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29" name="Text Placeholder 4"/>
          <p:cNvSpPr>
            <a:spLocks noGrp="1"/>
          </p:cNvSpPr>
          <p:nvPr>
            <p:ph type="body" sz="quarter" idx="10" hasCustomPrompt="1"/>
          </p:nvPr>
        </p:nvSpPr>
        <p:spPr>
          <a:xfrm>
            <a:off x="457200" y="1143000"/>
            <a:ext cx="5638800" cy="436017"/>
          </a:xfrm>
        </p:spPr>
        <p:txBody>
          <a:bodyPr wrap="square"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39764640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guide id="4294967295" pos="739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ull quote ">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62300" y="2438400"/>
            <a:ext cx="5867400" cy="615553"/>
          </a:xfrm>
        </p:spPr>
        <p:txBody>
          <a:bodyPr>
            <a:spAutoFit/>
          </a:bodyPr>
          <a:lstStyle>
            <a:lvl1pPr marL="0" indent="0" algn="l">
              <a:lnSpc>
                <a:spcPts val="4800"/>
              </a:lnSpc>
              <a:buNone/>
              <a:defRPr sz="3200" baseline="0">
                <a:solidFill>
                  <a:srgbClr val="00B0F0"/>
                </a:solidFill>
              </a:defRPr>
            </a:lvl1pPr>
          </a:lstStyle>
          <a:p>
            <a:pPr lvl="0"/>
            <a:r>
              <a:rPr lang="en-US" dirty="0" smtClean="0"/>
              <a:t>“Click to add a pull quote here”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12"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3" name="Text Placeholder 4"/>
          <p:cNvSpPr>
            <a:spLocks noGrp="1"/>
          </p:cNvSpPr>
          <p:nvPr>
            <p:ph type="body" sz="quarter" idx="10" hasCustomPrompt="1"/>
          </p:nvPr>
        </p:nvSpPr>
        <p:spPr>
          <a:xfrm>
            <a:off x="457200" y="1143000"/>
            <a:ext cx="5638800" cy="436017"/>
          </a:xfrm>
        </p:spPr>
        <p:txBody>
          <a:bodyPr wrap="square" lIns="0" tIns="0" rIns="0" bIns="0">
            <a:spAutoFit/>
          </a:bodyPr>
          <a:lstStyle>
            <a:lvl1pPr marL="0" indent="0">
              <a:buNone/>
              <a:defRPr sz="2400" spc="300" baseline="0">
                <a:solidFill>
                  <a:schemeClr val="bg2">
                    <a:lumMod val="50000"/>
                  </a:schemeClr>
                </a:solidFill>
              </a:defRPr>
            </a:lvl1pPr>
          </a:lstStyle>
          <a:p>
            <a:pPr lvl="0"/>
            <a:r>
              <a:rPr lang="en-US" sz="2400" smtClean="0"/>
              <a:t>SUBTITLE HERE PLEASE</a:t>
            </a:r>
            <a:endParaRPr lang="en-US" dirty="0"/>
          </a:p>
        </p:txBody>
      </p:sp>
    </p:spTree>
    <p:extLst>
      <p:ext uri="{BB962C8B-B14F-4D97-AF65-F5344CB8AC3E}">
        <p14:creationId xmlns:p14="http://schemas.microsoft.com/office/powerpoint/2010/main" val="29584612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ull quote with photo on righ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65161" y="2057400"/>
            <a:ext cx="5173639" cy="487313"/>
          </a:xfrm>
        </p:spPr>
        <p:txBody>
          <a:bodyPr>
            <a:spAutoFit/>
          </a:bodyPr>
          <a:lstStyle>
            <a:lvl1pPr marL="0" indent="0" algn="l">
              <a:lnSpc>
                <a:spcPts val="3800"/>
              </a:lnSpc>
              <a:buNone/>
              <a:defRPr sz="2800" baseline="0">
                <a:solidFill>
                  <a:srgbClr val="00B0F0"/>
                </a:solidFill>
              </a:defRPr>
            </a:lvl1pPr>
          </a:lstStyle>
          <a:p>
            <a:pPr lvl="0"/>
            <a:r>
              <a:rPr lang="en-US" dirty="0" smtClean="0"/>
              <a:t>“Click to add a pull quote”</a:t>
            </a:r>
          </a:p>
        </p:txBody>
      </p:sp>
      <p:sp>
        <p:nvSpPr>
          <p:cNvPr id="6" name="Picture Placeholder 8"/>
          <p:cNvSpPr>
            <a:spLocks noGrp="1"/>
          </p:cNvSpPr>
          <p:nvPr>
            <p:ph type="pic" sz="quarter" idx="10" hasCustomPrompt="1"/>
          </p:nvPr>
        </p:nvSpPr>
        <p:spPr>
          <a:xfrm>
            <a:off x="609600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9"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0" name="Text Placeholder 4"/>
          <p:cNvSpPr>
            <a:spLocks noGrp="1"/>
          </p:cNvSpPr>
          <p:nvPr>
            <p:ph type="body" sz="quarter" idx="11"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Tree>
    <p:extLst>
      <p:ext uri="{BB962C8B-B14F-4D97-AF65-F5344CB8AC3E}">
        <p14:creationId xmlns:p14="http://schemas.microsoft.com/office/powerpoint/2010/main" val="40128255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ull quote with photo on left">
    <p:spTree>
      <p:nvGrpSpPr>
        <p:cNvPr id="1" name=""/>
        <p:cNvGrpSpPr/>
        <p:nvPr/>
      </p:nvGrpSpPr>
      <p:grpSpPr>
        <a:xfrm>
          <a:off x="0" y="0"/>
          <a:ext cx="0" cy="0"/>
          <a:chOff x="0" y="0"/>
          <a:chExt cx="0" cy="0"/>
        </a:xfrm>
      </p:grpSpPr>
      <p:sp>
        <p:nvSpPr>
          <p:cNvPr id="7" name="Picture Placeholder 8"/>
          <p:cNvSpPr>
            <a:spLocks noGrp="1"/>
          </p:cNvSpPr>
          <p:nvPr>
            <p:ph type="pic" sz="quarter" idx="10" hasCustomPrompt="1"/>
          </p:nvPr>
        </p:nvSpPr>
        <p:spPr>
          <a:xfrm>
            <a:off x="0" y="0"/>
            <a:ext cx="6096000" cy="6858000"/>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8" name="Title 1"/>
          <p:cNvSpPr>
            <a:spLocks noGrp="1"/>
          </p:cNvSpPr>
          <p:nvPr>
            <p:ph type="title" hasCustomPrompt="1"/>
          </p:nvPr>
        </p:nvSpPr>
        <p:spPr>
          <a:xfrm>
            <a:off x="6553200" y="458336"/>
            <a:ext cx="5181599" cy="533401"/>
          </a:xfrm>
        </p:spPr>
        <p:txBody>
          <a:bodyPr>
            <a:noAutofit/>
          </a:bodyPr>
          <a:lstStyle>
            <a:lvl1pPr>
              <a:defRPr sz="4800" baseline="0"/>
            </a:lvl1pPr>
          </a:lstStyle>
          <a:p>
            <a:r>
              <a:rPr lang="en-US" dirty="0" smtClean="0"/>
              <a:t>Click to add title</a:t>
            </a:r>
            <a:endParaRPr lang="en-US" dirty="0"/>
          </a:p>
        </p:txBody>
      </p:sp>
      <p:sp>
        <p:nvSpPr>
          <p:cNvPr id="9" name="Text Placeholder 4"/>
          <p:cNvSpPr>
            <a:spLocks noGrp="1"/>
          </p:cNvSpPr>
          <p:nvPr>
            <p:ph type="body" sz="quarter" idx="11" hasCustomPrompt="1"/>
          </p:nvPr>
        </p:nvSpPr>
        <p:spPr>
          <a:xfrm>
            <a:off x="6553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
        <p:nvSpPr>
          <p:cNvPr id="12" name="Content Placeholder 2"/>
          <p:cNvSpPr>
            <a:spLocks noGrp="1"/>
          </p:cNvSpPr>
          <p:nvPr>
            <p:ph idx="1" hasCustomPrompt="1"/>
          </p:nvPr>
        </p:nvSpPr>
        <p:spPr>
          <a:xfrm>
            <a:off x="6553200" y="2057400"/>
            <a:ext cx="5173639" cy="487313"/>
          </a:xfrm>
        </p:spPr>
        <p:txBody>
          <a:bodyPr>
            <a:spAutoFit/>
          </a:bodyPr>
          <a:lstStyle>
            <a:lvl1pPr marL="0" indent="0" algn="l">
              <a:lnSpc>
                <a:spcPts val="3800"/>
              </a:lnSpc>
              <a:buNone/>
              <a:defRPr sz="2800" baseline="0">
                <a:solidFill>
                  <a:srgbClr val="00B0F0"/>
                </a:solidFill>
              </a:defRPr>
            </a:lvl1pPr>
          </a:lstStyle>
          <a:p>
            <a:pPr lvl="0"/>
            <a:r>
              <a:rPr lang="en-US" dirty="0" smtClean="0"/>
              <a:t>“Click to add a pull quote”</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349725330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457200" y="457200"/>
            <a:ext cx="11277600" cy="4800600"/>
          </a:xfrm>
        </p:spPr>
        <p:txBody>
          <a:bodyPr/>
          <a:lstStyle>
            <a:lvl1pPr algn="just">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3" name="Text Placeholder 2"/>
          <p:cNvSpPr>
            <a:spLocks noGrp="1"/>
          </p:cNvSpPr>
          <p:nvPr>
            <p:ph type="body" sz="quarter" idx="11" hasCustomPrompt="1"/>
          </p:nvPr>
        </p:nvSpPr>
        <p:spPr>
          <a:xfrm>
            <a:off x="457200" y="5725591"/>
            <a:ext cx="4876800" cy="436017"/>
          </a:xfrm>
        </p:spPr>
        <p:txBody>
          <a:bodyPr/>
          <a:lstStyle>
            <a:lvl1pPr marL="0" indent="0">
              <a:buFontTx/>
              <a:buNone/>
              <a:defRPr spc="300" baseline="0">
                <a:solidFill>
                  <a:srgbClr val="00B0F0"/>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35785478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7392">
          <p15:clr>
            <a:srgbClr val="FBAE40"/>
          </p15:clr>
        </p15:guide>
        <p15:guide id="4294967295" orient="horz" pos="4032">
          <p15:clr>
            <a:srgbClr val="FBAE40"/>
          </p15:clr>
        </p15:guide>
        <p15:guide id="4294967295" orient="horz" pos="3312">
          <p15:clr>
            <a:srgbClr val="FBAE40"/>
          </p15:clr>
        </p15:guide>
        <p15:guide id="4294967295" orient="horz" pos="374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457200" y="457200"/>
            <a:ext cx="5410200" cy="480060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9" name="Picture Placeholder 7"/>
          <p:cNvSpPr>
            <a:spLocks noGrp="1"/>
          </p:cNvSpPr>
          <p:nvPr>
            <p:ph type="pic" sz="quarter" idx="11" hasCustomPrompt="1"/>
          </p:nvPr>
        </p:nvSpPr>
        <p:spPr>
          <a:xfrm>
            <a:off x="6324600" y="457200"/>
            <a:ext cx="5410200" cy="480060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6" name="Text Placeholder 2"/>
          <p:cNvSpPr>
            <a:spLocks noGrp="1"/>
          </p:cNvSpPr>
          <p:nvPr>
            <p:ph type="body" sz="quarter" idx="12" hasCustomPrompt="1"/>
          </p:nvPr>
        </p:nvSpPr>
        <p:spPr>
          <a:xfrm>
            <a:off x="457200" y="5725591"/>
            <a:ext cx="4876800" cy="436017"/>
          </a:xfrm>
        </p:spPr>
        <p:txBody>
          <a:bodyPr/>
          <a:lstStyle>
            <a:lvl1pPr marL="0" indent="0">
              <a:buFontTx/>
              <a:buNone/>
              <a:defRPr spc="300" baseline="0">
                <a:solidFill>
                  <a:srgbClr val="00B0F0"/>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38111855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orient="horz" pos="3312">
          <p15:clr>
            <a:srgbClr val="FBAE40"/>
          </p15:clr>
        </p15:guide>
        <p15:guide id="4294967295" pos="7392">
          <p15:clr>
            <a:srgbClr val="FBAE40"/>
          </p15:clr>
        </p15:guide>
        <p15:guide id="4294967295" pos="3840">
          <p15:clr>
            <a:srgbClr val="FBAE40"/>
          </p15:clr>
        </p15:guide>
        <p15:guide id="4294967295" orient="horz" pos="4032">
          <p15:clr>
            <a:srgbClr val="FBAE40"/>
          </p15:clr>
        </p15:guide>
        <p15:guide id="4294967295" pos="3984">
          <p15:clr>
            <a:srgbClr val="FBAE40"/>
          </p15:clr>
        </p15:guide>
        <p15:guide id="4294967295" pos="369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Four photos with bullets">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6096000" y="4572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14" name="Title 1"/>
          <p:cNvSpPr>
            <a:spLocks noGrp="1"/>
          </p:cNvSpPr>
          <p:nvPr>
            <p:ph type="title" hasCustomPrompt="1"/>
          </p:nvPr>
        </p:nvSpPr>
        <p:spPr>
          <a:xfrm>
            <a:off x="457200" y="458336"/>
            <a:ext cx="5181599" cy="533401"/>
          </a:xfrm>
        </p:spPr>
        <p:txBody>
          <a:bodyPr>
            <a:noAutofit/>
          </a:bodyPr>
          <a:lstStyle>
            <a:lvl1pPr>
              <a:defRPr sz="4800" baseline="0"/>
            </a:lvl1pPr>
          </a:lstStyle>
          <a:p>
            <a:r>
              <a:rPr lang="en-US" dirty="0" smtClean="0"/>
              <a:t>Click to add title</a:t>
            </a:r>
            <a:endParaRPr lang="en-US" dirty="0"/>
          </a:p>
        </p:txBody>
      </p:sp>
      <p:sp>
        <p:nvSpPr>
          <p:cNvPr id="15" name="Text Placeholder 4"/>
          <p:cNvSpPr>
            <a:spLocks noGrp="1"/>
          </p:cNvSpPr>
          <p:nvPr>
            <p:ph type="body" sz="quarter" idx="11" hasCustomPrompt="1"/>
          </p:nvPr>
        </p:nvSpPr>
        <p:spPr>
          <a:xfrm>
            <a:off x="457200" y="1143000"/>
            <a:ext cx="5181600" cy="332399"/>
          </a:xfrm>
        </p:spPr>
        <p:txBody>
          <a:bodyPr lIns="0" tIns="0" rIns="0" bIns="0">
            <a:spAutoFit/>
          </a:bodyPr>
          <a:lstStyle>
            <a:lvl1pPr marL="0" indent="0">
              <a:buNone/>
              <a:defRPr sz="2400" spc="300" baseline="0">
                <a:solidFill>
                  <a:schemeClr val="bg2">
                    <a:lumMod val="50000"/>
                  </a:schemeClr>
                </a:solidFill>
              </a:defRPr>
            </a:lvl1pPr>
          </a:lstStyle>
          <a:p>
            <a:pPr lvl="0"/>
            <a:r>
              <a:rPr lang="en-US" sz="2400" dirty="0" smtClean="0"/>
              <a:t>SUBTITLE HERE PLEASE</a:t>
            </a:r>
            <a:endParaRPr lang="en-US" dirty="0"/>
          </a:p>
        </p:txBody>
      </p:sp>
      <p:sp>
        <p:nvSpPr>
          <p:cNvPr id="16" name="Content Placeholder 2"/>
          <p:cNvSpPr>
            <a:spLocks noGrp="1"/>
          </p:cNvSpPr>
          <p:nvPr>
            <p:ph idx="1" hasCustomPrompt="1"/>
          </p:nvPr>
        </p:nvSpPr>
        <p:spPr>
          <a:xfrm>
            <a:off x="457200" y="2057400"/>
            <a:ext cx="5181600" cy="332399"/>
          </a:xfrm>
        </p:spPr>
        <p:txBody>
          <a:bodyPr wrap="square" lIns="0" tIns="0" rIns="0" bIns="0">
            <a:spAutoFit/>
          </a:bodyPr>
          <a:lstStyle>
            <a:lvl1pPr>
              <a:defRPr sz="2400" baseline="0"/>
            </a:lvl1pPr>
          </a:lstStyle>
          <a:p>
            <a:pPr lvl="0"/>
            <a:r>
              <a:rPr lang="en-US" dirty="0" smtClean="0"/>
              <a:t>Click to create bullet list</a:t>
            </a:r>
          </a:p>
        </p:txBody>
      </p:sp>
      <p:sp>
        <p:nvSpPr>
          <p:cNvPr id="18" name="Picture Placeholder 7"/>
          <p:cNvSpPr>
            <a:spLocks noGrp="1"/>
          </p:cNvSpPr>
          <p:nvPr>
            <p:ph type="pic" sz="quarter" idx="13" hasCustomPrompt="1"/>
          </p:nvPr>
        </p:nvSpPr>
        <p:spPr>
          <a:xfrm>
            <a:off x="9022080" y="4572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19" name="Picture Placeholder 7"/>
          <p:cNvSpPr>
            <a:spLocks noGrp="1"/>
          </p:cNvSpPr>
          <p:nvPr>
            <p:ph type="pic" sz="quarter" idx="14" hasCustomPrompt="1"/>
          </p:nvPr>
        </p:nvSpPr>
        <p:spPr>
          <a:xfrm>
            <a:off x="6096000" y="33528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
        <p:nvSpPr>
          <p:cNvPr id="20" name="Picture Placeholder 7"/>
          <p:cNvSpPr>
            <a:spLocks noGrp="1"/>
          </p:cNvSpPr>
          <p:nvPr>
            <p:ph type="pic" sz="quarter" idx="15" hasCustomPrompt="1"/>
          </p:nvPr>
        </p:nvSpPr>
        <p:spPr>
          <a:xfrm>
            <a:off x="9022080" y="3352800"/>
            <a:ext cx="2560320" cy="2560320"/>
          </a:xfr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80000"/>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smtClean="0"/>
              <a:t>Drag and drop photo here</a:t>
            </a:r>
            <a:endParaRPr lang="en-US" dirty="0"/>
          </a:p>
        </p:txBody>
      </p:sp>
    </p:spTree>
    <p:extLst>
      <p:ext uri="{BB962C8B-B14F-4D97-AF65-F5344CB8AC3E}">
        <p14:creationId xmlns:p14="http://schemas.microsoft.com/office/powerpoint/2010/main" val="10536313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pos="3552">
          <p15:clr>
            <a:srgbClr val="FBAE40"/>
          </p15:clr>
        </p15:guide>
        <p15:guide id="4294967295" orient="horz" pos="4032">
          <p15:clr>
            <a:srgbClr val="FBAE40"/>
          </p15:clr>
        </p15:guide>
        <p15:guide id="4294967295" pos="73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4004879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4" name="Chart Placeholder 3"/>
          <p:cNvSpPr>
            <a:spLocks noGrp="1"/>
          </p:cNvSpPr>
          <p:nvPr>
            <p:ph type="chart" sz="quarter" idx="10"/>
          </p:nvPr>
        </p:nvSpPr>
        <p:spPr>
          <a:xfrm>
            <a:off x="1981200" y="457200"/>
            <a:ext cx="8229600" cy="4767618"/>
          </a:xfrm>
        </p:spPr>
        <p:txBody>
          <a:bodyPr/>
          <a:lstStyle/>
          <a:p>
            <a:r>
              <a:rPr lang="en-US" smtClean="0"/>
              <a:t>Click icon to add chart</a:t>
            </a:r>
            <a:endParaRPr lang="en-US"/>
          </a:p>
        </p:txBody>
      </p:sp>
    </p:spTree>
    <p:extLst>
      <p:ext uri="{BB962C8B-B14F-4D97-AF65-F5344CB8AC3E}">
        <p14:creationId xmlns:p14="http://schemas.microsoft.com/office/powerpoint/2010/main" val="25715236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orient="horz" pos="403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6048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nk with log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Tree>
    <p:extLst>
      <p:ext uri="{BB962C8B-B14F-4D97-AF65-F5344CB8AC3E}">
        <p14:creationId xmlns:p14="http://schemas.microsoft.com/office/powerpoint/2010/main" val="367298069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itle 1"/>
          <p:cNvSpPr txBox="1">
            <a:spLocks/>
          </p:cNvSpPr>
          <p:nvPr userDrawn="1"/>
        </p:nvSpPr>
        <p:spPr>
          <a:xfrm>
            <a:off x="838200" y="2057400"/>
            <a:ext cx="10515600" cy="839397"/>
          </a:xfrm>
          <a:prstGeom prst="rect">
            <a:avLst/>
          </a:prstGeom>
        </p:spPr>
        <p:txBody>
          <a:bodyPr vert="horz" lIns="0" tIns="0" rIns="0" bIns="0" rtlCol="0" anchor="t" anchorCtr="0">
            <a:spAutoFit/>
          </a:bodyPr>
          <a:lstStyle>
            <a:lvl1pPr algn="ctr" defTabSz="914400" rtl="0" eaLnBrk="1" latinLnBrk="0" hangingPunct="1">
              <a:lnSpc>
                <a:spcPct val="90000"/>
              </a:lnSpc>
              <a:spcBef>
                <a:spcPct val="0"/>
              </a:spcBef>
              <a:buNone/>
              <a:defRPr sz="4800" kern="1200" baseline="0">
                <a:solidFill>
                  <a:srgbClr val="00B0F0"/>
                </a:solidFill>
                <a:latin typeface="Book Antiqua" charset="0"/>
                <a:ea typeface="Book Antiqua" charset="0"/>
                <a:cs typeface="Book Antiqua" charset="0"/>
              </a:defRPr>
            </a:lvl1pPr>
          </a:lstStyle>
          <a:p>
            <a:r>
              <a:rPr lang="en-US" sz="6000" dirty="0" smtClean="0"/>
              <a:t>Thank you.</a:t>
            </a:r>
            <a:endParaRPr lang="en-US" sz="6000" dirty="0"/>
          </a:p>
        </p:txBody>
      </p:sp>
      <p:sp>
        <p:nvSpPr>
          <p:cNvPr id="5" name="Text Placeholder 4"/>
          <p:cNvSpPr>
            <a:spLocks noGrp="1"/>
          </p:cNvSpPr>
          <p:nvPr>
            <p:ph type="body" sz="quarter" idx="10" hasCustomPrompt="1"/>
          </p:nvPr>
        </p:nvSpPr>
        <p:spPr>
          <a:xfrm>
            <a:off x="3638550" y="3124200"/>
            <a:ext cx="4914900" cy="397032"/>
          </a:xfrm>
        </p:spPr>
        <p:txBody>
          <a:bodyPr/>
          <a:lstStyle>
            <a:lvl1pPr marL="0" indent="0" algn="ctr">
              <a:buNone/>
              <a:defRPr spc="300" baseline="0"/>
            </a:lvl1pPr>
          </a:lstStyle>
          <a:p>
            <a:pPr lvl="0"/>
            <a:r>
              <a:rPr lang="en-US" dirty="0" smtClean="0"/>
              <a:t>CONTACT INFORMATION:</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6667" r="784" b="26667"/>
          <a:stretch/>
        </p:blipFill>
        <p:spPr>
          <a:xfrm>
            <a:off x="10382796" y="5577840"/>
            <a:ext cx="1352004" cy="822960"/>
          </a:xfrm>
          <a:prstGeom prst="rect">
            <a:avLst/>
          </a:prstGeom>
        </p:spPr>
      </p:pic>
      <p:sp>
        <p:nvSpPr>
          <p:cNvPr id="7" name="Text Placeholder 4"/>
          <p:cNvSpPr>
            <a:spLocks noGrp="1"/>
          </p:cNvSpPr>
          <p:nvPr>
            <p:ph type="body" sz="quarter" idx="11" hasCustomPrompt="1"/>
          </p:nvPr>
        </p:nvSpPr>
        <p:spPr>
          <a:xfrm>
            <a:off x="3638550" y="3810000"/>
            <a:ext cx="4914900" cy="1410643"/>
          </a:xfrm>
        </p:spPr>
        <p:txBody>
          <a:bodyPr/>
          <a:lstStyle>
            <a:lvl1pPr marL="0" indent="0" algn="ctr">
              <a:lnSpc>
                <a:spcPts val="3020"/>
              </a:lnSpc>
              <a:buNone/>
              <a:defRPr spc="0" baseline="0">
                <a:solidFill>
                  <a:srgbClr val="00B0F0"/>
                </a:solidFill>
              </a:defRPr>
            </a:lvl1pPr>
          </a:lstStyle>
          <a:p>
            <a:pPr lvl="0"/>
            <a:r>
              <a:rPr lang="en-US" dirty="0" smtClean="0"/>
              <a:t>First &amp; last name</a:t>
            </a:r>
          </a:p>
          <a:p>
            <a:pPr lvl="0"/>
            <a:r>
              <a:rPr lang="en-US" dirty="0" smtClean="0"/>
              <a:t>Job title, state</a:t>
            </a:r>
          </a:p>
          <a:p>
            <a:pPr lvl="0"/>
            <a:r>
              <a:rPr lang="en-US" dirty="0" smtClean="0"/>
              <a:t>Email address</a:t>
            </a:r>
          </a:p>
        </p:txBody>
      </p:sp>
    </p:spTree>
    <p:extLst>
      <p:ext uri="{BB962C8B-B14F-4D97-AF65-F5344CB8AC3E}">
        <p14:creationId xmlns:p14="http://schemas.microsoft.com/office/powerpoint/2010/main" val="38261375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guide id="4294967295"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0751" y="285869"/>
            <a:ext cx="10352616" cy="1143000"/>
          </a:xfrm>
          <a:prstGeom prst="rect">
            <a:avLst/>
          </a:prstGeom>
        </p:spPr>
        <p:txBody>
          <a:bodyPr vert="horz" lIns="81639" tIns="40819" rIns="81639" bIns="40819" rtlCol="0" anchor="ctr">
            <a:normAutofit/>
          </a:bodyPr>
          <a:lstStyle>
            <a:lvl1pPr>
              <a:defRPr>
                <a:latin typeface="Arial"/>
                <a:cs typeface="Arial"/>
              </a:defRPr>
            </a:lvl1pPr>
          </a:lstStyle>
          <a:p>
            <a:r>
              <a:rPr lang="en-US" dirty="0" smtClean="0"/>
              <a:t>Click to edit Master title style</a:t>
            </a:r>
            <a:endParaRPr lang="en-US" dirty="0"/>
          </a:p>
        </p:txBody>
      </p:sp>
      <p:cxnSp>
        <p:nvCxnSpPr>
          <p:cNvPr id="3" name="Straight Connector 2"/>
          <p:cNvCxnSpPr/>
          <p:nvPr userDrawn="1"/>
        </p:nvCxnSpPr>
        <p:spPr>
          <a:xfrm>
            <a:off x="853097" y="1442467"/>
            <a:ext cx="10420271" cy="0"/>
          </a:xfrm>
          <a:prstGeom prst="line">
            <a:avLst/>
          </a:prstGeom>
          <a:ln>
            <a:solidFill>
              <a:srgbClr val="34B233"/>
            </a:solidFill>
          </a:ln>
        </p:spPr>
        <p:style>
          <a:lnRef idx="1">
            <a:schemeClr val="dk1"/>
          </a:lnRef>
          <a:fillRef idx="0">
            <a:schemeClr val="dk1"/>
          </a:fillRef>
          <a:effectRef idx="0">
            <a:schemeClr val="dk1"/>
          </a:effectRef>
          <a:fontRef idx="minor">
            <a:schemeClr val="tx1"/>
          </a:fontRef>
        </p:style>
      </p:cxnSp>
      <p:sp>
        <p:nvSpPr>
          <p:cNvPr id="4" name="Text Placeholder 13"/>
          <p:cNvSpPr>
            <a:spLocks noGrp="1"/>
          </p:cNvSpPr>
          <p:nvPr>
            <p:ph type="body" sz="quarter" idx="10"/>
          </p:nvPr>
        </p:nvSpPr>
        <p:spPr>
          <a:xfrm>
            <a:off x="920752" y="1706033"/>
            <a:ext cx="8612089" cy="1904111"/>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Parks and People.ai"/>
          <p:cNvPicPr>
            <a:picLocks noChangeAspect="1"/>
          </p:cNvPicPr>
          <p:nvPr userDrawn="1"/>
        </p:nvPicPr>
        <p:blipFill>
          <a:blip r:embed="rId2" cstate="screen">
            <a:alphaModFix amt="21000"/>
            <a:extLst>
              <a:ext uri="{28A0092B-C50C-407E-A947-70E740481C1C}">
                <a14:useLocalDpi xmlns:a14="http://schemas.microsoft.com/office/drawing/2010/main"/>
              </a:ext>
            </a:extLst>
          </a:blip>
          <a:stretch>
            <a:fillRect/>
          </a:stretch>
        </p:blipFill>
        <p:spPr>
          <a:xfrm>
            <a:off x="10398029" y="5908011"/>
            <a:ext cx="1319840" cy="652247"/>
          </a:xfrm>
          <a:prstGeom prst="rect">
            <a:avLst/>
          </a:prstGeom>
        </p:spPr>
      </p:pic>
    </p:spTree>
    <p:extLst>
      <p:ext uri="{BB962C8B-B14F-4D97-AF65-F5344CB8AC3E}">
        <p14:creationId xmlns:p14="http://schemas.microsoft.com/office/powerpoint/2010/main" val="210757765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C4B39-0488-42F1-B96B-7B1C2A4BE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8F1AD7-3E7A-4030-8ACC-4DCEDEECD2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CE17DA-5B7F-430E-AE29-F0AAFDC448EF}"/>
              </a:ext>
            </a:extLst>
          </p:cNvPr>
          <p:cNvSpPr>
            <a:spLocks noGrp="1"/>
          </p:cNvSpPr>
          <p:nvPr>
            <p:ph type="dt" sz="half" idx="10"/>
          </p:nvPr>
        </p:nvSpPr>
        <p:spPr/>
        <p:txBody>
          <a:bodyPr/>
          <a:lstStyle/>
          <a:p>
            <a:fld id="{CF0EEAD2-BB8F-42E3-A3AE-4A5E858F91EF}" type="datetimeFigureOut">
              <a:rPr lang="en-US" smtClean="0">
                <a:solidFill>
                  <a:srgbClr val="6B6C6E"/>
                </a:solidFill>
              </a:rPr>
              <a:pPr/>
              <a:t>12/11/2019</a:t>
            </a:fld>
            <a:endParaRPr lang="en-US">
              <a:solidFill>
                <a:srgbClr val="6B6C6E"/>
              </a:solidFill>
            </a:endParaRPr>
          </a:p>
        </p:txBody>
      </p:sp>
      <p:sp>
        <p:nvSpPr>
          <p:cNvPr id="5" name="Footer Placeholder 4">
            <a:extLst>
              <a:ext uri="{FF2B5EF4-FFF2-40B4-BE49-F238E27FC236}">
                <a16:creationId xmlns:a16="http://schemas.microsoft.com/office/drawing/2014/main" xmlns="" id="{61FE6D9B-369F-4781-8112-BA633ED76B39}"/>
              </a:ext>
            </a:extLst>
          </p:cNvPr>
          <p:cNvSpPr>
            <a:spLocks noGrp="1"/>
          </p:cNvSpPr>
          <p:nvPr>
            <p:ph type="ftr" sz="quarter" idx="11"/>
          </p:nvPr>
        </p:nvSpPr>
        <p:spPr/>
        <p:txBody>
          <a:bodyPr/>
          <a:lstStyle/>
          <a:p>
            <a:endParaRPr lang="en-US">
              <a:solidFill>
                <a:srgbClr val="6B6C6E"/>
              </a:solidFill>
            </a:endParaRPr>
          </a:p>
        </p:txBody>
      </p:sp>
      <p:sp>
        <p:nvSpPr>
          <p:cNvPr id="6" name="Slide Number Placeholder 5">
            <a:extLst>
              <a:ext uri="{FF2B5EF4-FFF2-40B4-BE49-F238E27FC236}">
                <a16:creationId xmlns:a16="http://schemas.microsoft.com/office/drawing/2014/main" xmlns="" id="{B5791D76-E48A-47C1-A007-C3B8A9DCEED0}"/>
              </a:ext>
            </a:extLst>
          </p:cNvPr>
          <p:cNvSpPr>
            <a:spLocks noGrp="1"/>
          </p:cNvSpPr>
          <p:nvPr>
            <p:ph type="sldNum" sz="quarter" idx="12"/>
          </p:nvPr>
        </p:nvSpPr>
        <p:spPr/>
        <p:txBody>
          <a:bodyPr/>
          <a:lstStyle/>
          <a:p>
            <a:fld id="{7447849A-6267-4A73-A381-2D149E379E5F}" type="slidenum">
              <a:rPr lang="en-US" smtClean="0">
                <a:solidFill>
                  <a:srgbClr val="6B6C6E"/>
                </a:solidFill>
              </a:rPr>
              <a:pPr/>
              <a:t>‹#›</a:t>
            </a:fld>
            <a:endParaRPr lang="en-US">
              <a:solidFill>
                <a:srgbClr val="6B6C6E"/>
              </a:solidFill>
            </a:endParaRPr>
          </a:p>
        </p:txBody>
      </p:sp>
    </p:spTree>
    <p:extLst>
      <p:ext uri="{BB962C8B-B14F-4D97-AF65-F5344CB8AC3E}">
        <p14:creationId xmlns:p14="http://schemas.microsoft.com/office/powerpoint/2010/main" val="116402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3365CF-19CA-46A3-9A80-0F6A457790B9}" type="datetimeFigureOut">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B54850-47D5-4D8B-AD27-0D7F76F85D3D}" type="slidenum">
              <a:rPr lang="en-US" smtClean="0"/>
              <a:t>‹#›</a:t>
            </a:fld>
            <a:endParaRPr lang="en-US" dirty="0"/>
          </a:p>
        </p:txBody>
      </p:sp>
    </p:spTree>
    <p:extLst>
      <p:ext uri="{BB962C8B-B14F-4D97-AF65-F5344CB8AC3E}">
        <p14:creationId xmlns:p14="http://schemas.microsoft.com/office/powerpoint/2010/main" val="197345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94A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365CF-19CA-46A3-9A80-0F6A457790B9}" type="datetimeFigureOut">
              <a:rPr lang="en-US" smtClean="0"/>
              <a:t>12/11/2019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54850-47D5-4D8B-AD27-0D7F76F85D3D}" type="slidenum">
              <a:rPr lang="en-US" smtClean="0"/>
              <a:t>‹#›</a:t>
            </a:fld>
            <a:endParaRPr lang="en-US" dirty="0"/>
          </a:p>
        </p:txBody>
      </p:sp>
    </p:spTree>
    <p:extLst>
      <p:ext uri="{BB962C8B-B14F-4D97-AF65-F5344CB8AC3E}">
        <p14:creationId xmlns:p14="http://schemas.microsoft.com/office/powerpoint/2010/main" val="412898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994A9"/>
        </a:solidFill>
        <a:effectLst/>
      </p:bgPr>
    </p:bg>
    <p:spTree>
      <p:nvGrpSpPr>
        <p:cNvPr id="1" name=""/>
        <p:cNvGrpSpPr/>
        <p:nvPr/>
      </p:nvGrpSpPr>
      <p:grpSpPr>
        <a:xfrm>
          <a:off x="0" y="0"/>
          <a:ext cx="0" cy="0"/>
          <a:chOff x="0" y="0"/>
          <a:chExt cx="0" cy="0"/>
        </a:xfrm>
      </p:grpSpPr>
      <p:pic>
        <p:nvPicPr>
          <p:cNvPr id="9219"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26296" y="272867"/>
            <a:ext cx="2584041" cy="7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00800"/>
            <a:ext cx="12192000" cy="457200"/>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0" y="0"/>
            <a:ext cx="12192000" cy="228600"/>
          </a:xfrm>
          <a:prstGeom prst="rect">
            <a:avLst/>
          </a:prstGeom>
          <a:solidFill>
            <a:srgbClr val="B602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cxnSp>
        <p:nvCxnSpPr>
          <p:cNvPr id="7" name="Straight Connector 6"/>
          <p:cNvCxnSpPr/>
          <p:nvPr/>
        </p:nvCxnSpPr>
        <p:spPr>
          <a:xfrm>
            <a:off x="0" y="1082675"/>
            <a:ext cx="12192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3" name="Title Placeholder 2"/>
          <p:cNvSpPr>
            <a:spLocks noGrp="1"/>
          </p:cNvSpPr>
          <p:nvPr>
            <p:ph type="title"/>
          </p:nvPr>
        </p:nvSpPr>
        <p:spPr>
          <a:xfrm>
            <a:off x="3951184" y="283983"/>
            <a:ext cx="7631217" cy="730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609600" y="1325651"/>
            <a:ext cx="10972800" cy="47010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2" name="Footer Placeholder 1"/>
          <p:cNvSpPr>
            <a:spLocks noGrp="1"/>
          </p:cNvSpPr>
          <p:nvPr>
            <p:ph type="ftr" sz="quarter" idx="3"/>
          </p:nvPr>
        </p:nvSpPr>
        <p:spPr>
          <a:xfrm>
            <a:off x="4165600" y="6380789"/>
            <a:ext cx="3860800" cy="477211"/>
          </a:xfrm>
          <a:prstGeom prst="rect">
            <a:avLst/>
          </a:prstGeom>
        </p:spPr>
        <p:txBody>
          <a:bodyPr vert="horz" lIns="91440" tIns="45720" rIns="91440" bIns="45720" rtlCol="0" anchor="ctr"/>
          <a:lstStyle>
            <a:lvl1pPr algn="ctr">
              <a:defRPr sz="2000">
                <a:solidFill>
                  <a:schemeClr val="bg1"/>
                </a:solidFill>
              </a:defRPr>
            </a:lvl1pPr>
          </a:lstStyle>
          <a:p>
            <a:pPr defTabSz="457200" fontAlgn="base">
              <a:spcBef>
                <a:spcPct val="0"/>
              </a:spcBef>
              <a:spcAft>
                <a:spcPct val="0"/>
              </a:spcAft>
            </a:pPr>
            <a:endParaRPr lang="en-US" dirty="0">
              <a:solidFill>
                <a:prstClr val="white"/>
              </a:solidFill>
              <a:latin typeface="Arial" charset="0"/>
              <a:ea typeface="ＭＳ Ｐゴシック" charset="0"/>
            </a:endParaRPr>
          </a:p>
        </p:txBody>
      </p:sp>
    </p:spTree>
    <p:extLst>
      <p:ext uri="{BB962C8B-B14F-4D97-AF65-F5344CB8AC3E}">
        <p14:creationId xmlns:p14="http://schemas.microsoft.com/office/powerpoint/2010/main" val="2277467327"/>
      </p:ext>
    </p:extLst>
  </p:cSld>
  <p:clrMap bg1="lt1" tx1="dk1" bg2="lt2" tx2="dk2" accent1="accent1" accent2="accent2" accent3="accent3" accent4="accent4" accent5="accent5" accent6="accent6" hlink="hlink" folHlink="folHlink"/>
  <p:txStyles>
    <p:titleStyle>
      <a:lvl1pPr algn="r" defTabSz="457200"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65760" indent="-365760" algn="l" defTabSz="457200" rtl="0" eaLnBrk="0" fontAlgn="base" hangingPunct="0">
        <a:spcBef>
          <a:spcPct val="20000"/>
        </a:spcBef>
        <a:spcAft>
          <a:spcPct val="0"/>
        </a:spcAft>
        <a:buClr>
          <a:srgbClr val="B60225"/>
        </a:buClr>
        <a:buFont typeface="Arial"/>
        <a:buChar char="•"/>
        <a:defRPr sz="3200" kern="1200">
          <a:solidFill>
            <a:schemeClr val="tx1"/>
          </a:solidFill>
          <a:latin typeface="Helvetica"/>
          <a:ea typeface="ＭＳ Ｐゴシック" pitchFamily="-112" charset="-128"/>
          <a:cs typeface="Helvetica"/>
        </a:defRPr>
      </a:lvl1pPr>
      <a:lvl2pPr marL="731520" indent="-365760" algn="l" defTabSz="576263"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520" indent="-365760" algn="l" defTabSz="45720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219"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626300" y="272868"/>
            <a:ext cx="2584041" cy="7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00800"/>
            <a:ext cx="12192000" cy="457200"/>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2" fontAlgn="base">
              <a:spcBef>
                <a:spcPct val="0"/>
              </a:spcBef>
              <a:spcAft>
                <a:spcPct val="0"/>
              </a:spcAft>
              <a:defRPr/>
            </a:pPr>
            <a:endParaRPr lang="en-US" sz="1800" dirty="0">
              <a:solidFill>
                <a:prstClr val="white"/>
              </a:solidFill>
            </a:endParaRPr>
          </a:p>
        </p:txBody>
      </p:sp>
      <p:sp>
        <p:nvSpPr>
          <p:cNvPr id="6" name="Rectangle 5"/>
          <p:cNvSpPr/>
          <p:nvPr/>
        </p:nvSpPr>
        <p:spPr>
          <a:xfrm>
            <a:off x="0" y="0"/>
            <a:ext cx="12192000" cy="228600"/>
          </a:xfrm>
          <a:prstGeom prst="rect">
            <a:avLst/>
          </a:prstGeom>
          <a:solidFill>
            <a:srgbClr val="B602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2" fontAlgn="base">
              <a:spcBef>
                <a:spcPct val="0"/>
              </a:spcBef>
              <a:spcAft>
                <a:spcPct val="0"/>
              </a:spcAft>
              <a:defRPr/>
            </a:pPr>
            <a:endParaRPr lang="en-US" sz="1800" dirty="0">
              <a:solidFill>
                <a:prstClr val="white"/>
              </a:solidFill>
            </a:endParaRPr>
          </a:p>
        </p:txBody>
      </p:sp>
      <p:cxnSp>
        <p:nvCxnSpPr>
          <p:cNvPr id="7" name="Straight Connector 6"/>
          <p:cNvCxnSpPr/>
          <p:nvPr/>
        </p:nvCxnSpPr>
        <p:spPr>
          <a:xfrm>
            <a:off x="0" y="1082675"/>
            <a:ext cx="12192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3" name="Title Placeholder 2"/>
          <p:cNvSpPr>
            <a:spLocks noGrp="1"/>
          </p:cNvSpPr>
          <p:nvPr>
            <p:ph type="title"/>
          </p:nvPr>
        </p:nvSpPr>
        <p:spPr>
          <a:xfrm>
            <a:off x="3951188" y="283983"/>
            <a:ext cx="7631217" cy="730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609600" y="1325652"/>
            <a:ext cx="10972800" cy="47010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2" name="Footer Placeholder 1"/>
          <p:cNvSpPr>
            <a:spLocks noGrp="1"/>
          </p:cNvSpPr>
          <p:nvPr>
            <p:ph type="ftr" sz="quarter" idx="3"/>
          </p:nvPr>
        </p:nvSpPr>
        <p:spPr>
          <a:xfrm>
            <a:off x="4165600" y="6380794"/>
            <a:ext cx="3860800" cy="477211"/>
          </a:xfrm>
          <a:prstGeom prst="rect">
            <a:avLst/>
          </a:prstGeom>
        </p:spPr>
        <p:txBody>
          <a:bodyPr vert="horz" lIns="91440" tIns="45720" rIns="91440" bIns="45720" rtlCol="0" anchor="ctr"/>
          <a:lstStyle>
            <a:lvl1pPr algn="ctr">
              <a:defRPr sz="2000">
                <a:solidFill>
                  <a:schemeClr val="bg1"/>
                </a:solidFill>
              </a:defRPr>
            </a:lvl1pPr>
          </a:lstStyle>
          <a:p>
            <a:pPr defTabSz="457182" fontAlgn="base">
              <a:spcBef>
                <a:spcPct val="0"/>
              </a:spcBef>
              <a:spcAft>
                <a:spcPct val="0"/>
              </a:spcAft>
            </a:pPr>
            <a:endParaRPr lang="en-US" dirty="0">
              <a:solidFill>
                <a:prstClr val="white"/>
              </a:solidFill>
              <a:latin typeface="Arial" charset="0"/>
              <a:ea typeface="ＭＳ Ｐゴシック" charset="0"/>
            </a:endParaRPr>
          </a:p>
        </p:txBody>
      </p:sp>
    </p:spTree>
    <p:extLst>
      <p:ext uri="{BB962C8B-B14F-4D97-AF65-F5344CB8AC3E}">
        <p14:creationId xmlns:p14="http://schemas.microsoft.com/office/powerpoint/2010/main" val="12316142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6" r:id="rId11"/>
  </p:sldLayoutIdLst>
  <p:hf sldNum="0" hdr="0" dt="0"/>
  <p:txStyles>
    <p:titleStyle>
      <a:lvl1pPr algn="r" defTabSz="457182"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182"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363"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545"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727"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65745" indent="-365745" algn="l" defTabSz="457182" rtl="0" eaLnBrk="0" fontAlgn="base" hangingPunct="0">
        <a:spcBef>
          <a:spcPct val="20000"/>
        </a:spcBef>
        <a:spcAft>
          <a:spcPct val="0"/>
        </a:spcAft>
        <a:buClr>
          <a:srgbClr val="B60225"/>
        </a:buClr>
        <a:buFont typeface="Arial"/>
        <a:buChar char="•"/>
        <a:defRPr sz="3200" kern="1200">
          <a:solidFill>
            <a:schemeClr val="tx1"/>
          </a:solidFill>
          <a:latin typeface="Helvetica"/>
          <a:ea typeface="ＭＳ Ｐゴシック" pitchFamily="-112" charset="-128"/>
          <a:cs typeface="Helvetica"/>
        </a:defRPr>
      </a:lvl1pPr>
      <a:lvl2pPr marL="731491" indent="-365745" algn="l" defTabSz="57624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219"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626300" y="272868"/>
            <a:ext cx="2584041" cy="7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00800"/>
            <a:ext cx="12192000" cy="457200"/>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2" fontAlgn="base">
              <a:spcBef>
                <a:spcPct val="0"/>
              </a:spcBef>
              <a:spcAft>
                <a:spcPct val="0"/>
              </a:spcAft>
              <a:defRPr/>
            </a:pPr>
            <a:endParaRPr lang="en-US" sz="1800" dirty="0">
              <a:solidFill>
                <a:prstClr val="white"/>
              </a:solidFill>
            </a:endParaRPr>
          </a:p>
        </p:txBody>
      </p:sp>
      <p:sp>
        <p:nvSpPr>
          <p:cNvPr id="6" name="Rectangle 5"/>
          <p:cNvSpPr/>
          <p:nvPr/>
        </p:nvSpPr>
        <p:spPr>
          <a:xfrm>
            <a:off x="0" y="0"/>
            <a:ext cx="12192000" cy="228600"/>
          </a:xfrm>
          <a:prstGeom prst="rect">
            <a:avLst/>
          </a:prstGeom>
          <a:solidFill>
            <a:srgbClr val="B602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2" fontAlgn="base">
              <a:spcBef>
                <a:spcPct val="0"/>
              </a:spcBef>
              <a:spcAft>
                <a:spcPct val="0"/>
              </a:spcAft>
              <a:defRPr/>
            </a:pPr>
            <a:endParaRPr lang="en-US" sz="1800" dirty="0">
              <a:solidFill>
                <a:prstClr val="white"/>
              </a:solidFill>
            </a:endParaRPr>
          </a:p>
        </p:txBody>
      </p:sp>
      <p:cxnSp>
        <p:nvCxnSpPr>
          <p:cNvPr id="7" name="Straight Connector 6"/>
          <p:cNvCxnSpPr/>
          <p:nvPr/>
        </p:nvCxnSpPr>
        <p:spPr>
          <a:xfrm>
            <a:off x="0" y="1082675"/>
            <a:ext cx="12192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3" name="Title Placeholder 2"/>
          <p:cNvSpPr>
            <a:spLocks noGrp="1"/>
          </p:cNvSpPr>
          <p:nvPr>
            <p:ph type="title"/>
          </p:nvPr>
        </p:nvSpPr>
        <p:spPr>
          <a:xfrm>
            <a:off x="3951188" y="283983"/>
            <a:ext cx="7631217" cy="730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609600" y="1325652"/>
            <a:ext cx="10972800" cy="47010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2" name="Footer Placeholder 1"/>
          <p:cNvSpPr>
            <a:spLocks noGrp="1"/>
          </p:cNvSpPr>
          <p:nvPr>
            <p:ph type="ftr" sz="quarter" idx="3"/>
          </p:nvPr>
        </p:nvSpPr>
        <p:spPr>
          <a:xfrm>
            <a:off x="4165600" y="6380794"/>
            <a:ext cx="3860800" cy="477211"/>
          </a:xfrm>
          <a:prstGeom prst="rect">
            <a:avLst/>
          </a:prstGeom>
        </p:spPr>
        <p:txBody>
          <a:bodyPr vert="horz" lIns="91440" tIns="45720" rIns="91440" bIns="45720" rtlCol="0" anchor="ctr"/>
          <a:lstStyle>
            <a:lvl1pPr algn="ctr">
              <a:defRPr sz="2000">
                <a:solidFill>
                  <a:schemeClr val="bg1"/>
                </a:solidFill>
              </a:defRPr>
            </a:lvl1pPr>
          </a:lstStyle>
          <a:p>
            <a:pPr defTabSz="457182" fontAlgn="base">
              <a:spcBef>
                <a:spcPct val="0"/>
              </a:spcBef>
              <a:spcAft>
                <a:spcPct val="0"/>
              </a:spcAft>
            </a:pPr>
            <a:endParaRPr lang="en-US" dirty="0">
              <a:solidFill>
                <a:prstClr val="white"/>
              </a:solidFill>
              <a:latin typeface="Arial" charset="0"/>
              <a:ea typeface="ＭＳ Ｐゴシック" charset="0"/>
            </a:endParaRPr>
          </a:p>
        </p:txBody>
      </p:sp>
    </p:spTree>
    <p:extLst>
      <p:ext uri="{BB962C8B-B14F-4D97-AF65-F5344CB8AC3E}">
        <p14:creationId xmlns:p14="http://schemas.microsoft.com/office/powerpoint/2010/main" val="25252520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sldNum="0" hdr="0" dt="0"/>
  <p:txStyles>
    <p:titleStyle>
      <a:lvl1pPr algn="r" defTabSz="457182"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182"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363"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545"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727"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65745" indent="-365745" algn="l" defTabSz="457182" rtl="0" eaLnBrk="0" fontAlgn="base" hangingPunct="0">
        <a:spcBef>
          <a:spcPct val="20000"/>
        </a:spcBef>
        <a:spcAft>
          <a:spcPct val="0"/>
        </a:spcAft>
        <a:buClr>
          <a:srgbClr val="B60225"/>
        </a:buClr>
        <a:buFont typeface="Arial"/>
        <a:buChar char="•"/>
        <a:defRPr sz="3200" kern="1200">
          <a:solidFill>
            <a:schemeClr val="tx1"/>
          </a:solidFill>
          <a:latin typeface="Helvetica"/>
          <a:ea typeface="ＭＳ Ｐゴシック" pitchFamily="-112" charset="-128"/>
          <a:cs typeface="Helvetica"/>
        </a:defRPr>
      </a:lvl1pPr>
      <a:lvl2pPr marL="731491" indent="-365745" algn="l" defTabSz="57624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219"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626300" y="272868"/>
            <a:ext cx="2584041" cy="7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400800"/>
            <a:ext cx="12192000" cy="457200"/>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82" fontAlgn="base">
              <a:spcBef>
                <a:spcPct val="0"/>
              </a:spcBef>
              <a:spcAft>
                <a:spcPct val="0"/>
              </a:spcAft>
              <a:defRPr/>
            </a:pPr>
            <a:endParaRPr lang="en-US" sz="1800" dirty="0">
              <a:solidFill>
                <a:prstClr val="white"/>
              </a:solidFill>
            </a:endParaRPr>
          </a:p>
        </p:txBody>
      </p:sp>
      <p:sp>
        <p:nvSpPr>
          <p:cNvPr id="6" name="Rectangle 5"/>
          <p:cNvSpPr/>
          <p:nvPr/>
        </p:nvSpPr>
        <p:spPr>
          <a:xfrm>
            <a:off x="0" y="0"/>
            <a:ext cx="12192000" cy="228600"/>
          </a:xfrm>
          <a:prstGeom prst="rect">
            <a:avLst/>
          </a:prstGeom>
          <a:solidFill>
            <a:srgbClr val="B602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2" fontAlgn="base">
              <a:spcBef>
                <a:spcPct val="0"/>
              </a:spcBef>
              <a:spcAft>
                <a:spcPct val="0"/>
              </a:spcAft>
              <a:defRPr/>
            </a:pPr>
            <a:endParaRPr lang="en-US" sz="1800" dirty="0">
              <a:solidFill>
                <a:prstClr val="white"/>
              </a:solidFill>
            </a:endParaRPr>
          </a:p>
        </p:txBody>
      </p:sp>
      <p:cxnSp>
        <p:nvCxnSpPr>
          <p:cNvPr id="7" name="Straight Connector 6"/>
          <p:cNvCxnSpPr/>
          <p:nvPr/>
        </p:nvCxnSpPr>
        <p:spPr>
          <a:xfrm>
            <a:off x="0" y="1082675"/>
            <a:ext cx="12192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3" name="Title Placeholder 2"/>
          <p:cNvSpPr>
            <a:spLocks noGrp="1"/>
          </p:cNvSpPr>
          <p:nvPr>
            <p:ph type="title"/>
          </p:nvPr>
        </p:nvSpPr>
        <p:spPr>
          <a:xfrm>
            <a:off x="3951188" y="283983"/>
            <a:ext cx="7631217" cy="730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609600" y="1325652"/>
            <a:ext cx="10972800" cy="47010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2" name="Footer Placeholder 1"/>
          <p:cNvSpPr>
            <a:spLocks noGrp="1"/>
          </p:cNvSpPr>
          <p:nvPr>
            <p:ph type="ftr" sz="quarter" idx="3"/>
          </p:nvPr>
        </p:nvSpPr>
        <p:spPr>
          <a:xfrm>
            <a:off x="4165600" y="6380794"/>
            <a:ext cx="3860800" cy="477211"/>
          </a:xfrm>
          <a:prstGeom prst="rect">
            <a:avLst/>
          </a:prstGeom>
        </p:spPr>
        <p:txBody>
          <a:bodyPr vert="horz" lIns="91440" tIns="45720" rIns="91440" bIns="45720" rtlCol="0" anchor="ctr"/>
          <a:lstStyle>
            <a:lvl1pPr algn="ctr">
              <a:defRPr sz="2000">
                <a:solidFill>
                  <a:schemeClr val="bg1"/>
                </a:solidFill>
              </a:defRPr>
            </a:lvl1pPr>
          </a:lstStyle>
          <a:p>
            <a:pPr defTabSz="457182" fontAlgn="base">
              <a:spcBef>
                <a:spcPct val="0"/>
              </a:spcBef>
              <a:spcAft>
                <a:spcPct val="0"/>
              </a:spcAft>
            </a:pPr>
            <a:endParaRPr lang="en-US" dirty="0">
              <a:solidFill>
                <a:prstClr val="white"/>
              </a:solidFill>
              <a:latin typeface="Arial" charset="0"/>
              <a:ea typeface="ＭＳ Ｐゴシック" charset="0"/>
            </a:endParaRPr>
          </a:p>
        </p:txBody>
      </p:sp>
    </p:spTree>
    <p:extLst>
      <p:ext uri="{BB962C8B-B14F-4D97-AF65-F5344CB8AC3E}">
        <p14:creationId xmlns:p14="http://schemas.microsoft.com/office/powerpoint/2010/main" val="10147549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dt="0"/>
  <p:txStyles>
    <p:titleStyle>
      <a:lvl1pPr algn="r" defTabSz="457182" rtl="0" eaLnBrk="0" fontAlgn="base" hangingPunct="0">
        <a:spcBef>
          <a:spcPct val="0"/>
        </a:spcBef>
        <a:spcAft>
          <a:spcPct val="0"/>
        </a:spcAft>
        <a:defRPr sz="1600" kern="1200" cap="all" baseline="0">
          <a:solidFill>
            <a:srgbClr val="000000"/>
          </a:solidFill>
          <a:latin typeface="Helvetica"/>
          <a:ea typeface="ＭＳ Ｐゴシック" pitchFamily="-112" charset="-128"/>
          <a:cs typeface="Helvetica"/>
        </a:defRPr>
      </a:lvl1pPr>
      <a:lvl2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2pPr>
      <a:lvl3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3pPr>
      <a:lvl4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4pPr>
      <a:lvl5pPr algn="r" defTabSz="457182" rtl="0" eaLnBrk="0" fontAlgn="base" hangingPunct="0">
        <a:spcBef>
          <a:spcPct val="0"/>
        </a:spcBef>
        <a:spcAft>
          <a:spcPct val="0"/>
        </a:spcAft>
        <a:defRPr sz="5400" baseline="6000">
          <a:solidFill>
            <a:schemeClr val="bg1"/>
          </a:solidFill>
          <a:latin typeface="Helvetica" pitchFamily="-112" charset="0"/>
          <a:ea typeface="ＭＳ Ｐゴシック" pitchFamily="-112" charset="-128"/>
        </a:defRPr>
      </a:lvl5pPr>
      <a:lvl6pPr marL="457182"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363"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545"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727" algn="r" defTabSz="457182"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65745" indent="-365745" algn="l" defTabSz="457182" rtl="0" eaLnBrk="0" fontAlgn="base" hangingPunct="0">
        <a:spcBef>
          <a:spcPct val="20000"/>
        </a:spcBef>
        <a:spcAft>
          <a:spcPct val="0"/>
        </a:spcAft>
        <a:buClr>
          <a:srgbClr val="B60225"/>
        </a:buClr>
        <a:buFont typeface="Arial"/>
        <a:buChar char="•"/>
        <a:defRPr sz="3200" kern="1200">
          <a:solidFill>
            <a:schemeClr val="tx1"/>
          </a:solidFill>
          <a:latin typeface="Helvetica"/>
          <a:ea typeface="ＭＳ Ｐゴシック" pitchFamily="-112" charset="-128"/>
          <a:cs typeface="Helvetica"/>
        </a:defRPr>
      </a:lvl1pPr>
      <a:lvl2pPr marL="731491" indent="-365745" algn="l" defTabSz="576240"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2pPr>
      <a:lvl3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3pPr>
      <a:lvl4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4pPr>
      <a:lvl5pPr marL="731491" indent="-365745" algn="l" defTabSz="457182" rtl="0" eaLnBrk="0" fontAlgn="base" hangingPunct="0">
        <a:spcBef>
          <a:spcPct val="20000"/>
        </a:spcBef>
        <a:spcAft>
          <a:spcPct val="0"/>
        </a:spcAft>
        <a:buClr>
          <a:srgbClr val="B60225"/>
        </a:buClr>
        <a:buFont typeface="Courier New"/>
        <a:buChar char="o"/>
        <a:defRPr sz="2400" kern="1200" baseline="0">
          <a:solidFill>
            <a:schemeClr val="tx1"/>
          </a:solidFill>
          <a:latin typeface="Helvetica"/>
          <a:ea typeface="ＭＳ Ｐゴシック" pitchFamily="-112" charset="-128"/>
          <a:cs typeface="Helvetica"/>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0515600" cy="671530"/>
          </a:xfrm>
          <a:prstGeom prst="rect">
            <a:avLst/>
          </a:prstGeom>
        </p:spPr>
        <p:txBody>
          <a:bodyPr vert="horz" lIns="0" tIns="0" rIns="0" bIns="0" rtlCol="0" anchor="t" anchorCtr="0">
            <a:spAutoFit/>
          </a:bodyPr>
          <a:lstStyle/>
          <a:p>
            <a:r>
              <a:rPr lang="en-US" dirty="0" smtClean="0"/>
              <a:t>Title</a:t>
            </a:r>
            <a:endParaRPr lang="en-US" dirty="0"/>
          </a:p>
        </p:txBody>
      </p:sp>
      <p:sp>
        <p:nvSpPr>
          <p:cNvPr id="3" name="Text Placeholder 2"/>
          <p:cNvSpPr>
            <a:spLocks noGrp="1"/>
          </p:cNvSpPr>
          <p:nvPr>
            <p:ph type="body" idx="1"/>
          </p:nvPr>
        </p:nvSpPr>
        <p:spPr>
          <a:xfrm>
            <a:off x="457200" y="2057400"/>
            <a:ext cx="10515600" cy="936154"/>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89897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800" kern="1200">
          <a:solidFill>
            <a:srgbClr val="00B0F0"/>
          </a:solidFill>
          <a:latin typeface="Book Antiqua" charset="0"/>
          <a:ea typeface="Book Antiqua" charset="0"/>
          <a:cs typeface="Book Antiqua" charset="0"/>
        </a:defRPr>
      </a:lvl1pPr>
    </p:titleStyle>
    <p:bodyStyle>
      <a:lvl1pPr marL="228600" indent="-228600" algn="l" defTabSz="914400" rtl="0" eaLnBrk="1" latinLnBrk="0" hangingPunct="1">
        <a:lnSpc>
          <a:spcPts val="3420"/>
        </a:lnSpc>
        <a:spcBef>
          <a:spcPts val="1000"/>
        </a:spcBef>
        <a:buClr>
          <a:srgbClr val="00B0F0"/>
        </a:buClr>
        <a:buSzPct val="80000"/>
        <a:buFont typeface="Arial"/>
        <a:buChar char="•"/>
        <a:defRPr sz="2400" kern="1200">
          <a:solidFill>
            <a:schemeClr val="bg2">
              <a:lumMod val="50000"/>
            </a:schemeClr>
          </a:solidFill>
          <a:latin typeface="Arial" charset="0"/>
          <a:ea typeface="Arial" charset="0"/>
          <a:cs typeface="Arial" charset="0"/>
        </a:defRPr>
      </a:lvl1pPr>
      <a:lvl2pPr marL="800100" indent="-342900" algn="l" defTabSz="914400" rtl="0" eaLnBrk="1" latinLnBrk="0" hangingPunct="1">
        <a:lnSpc>
          <a:spcPts val="3420"/>
        </a:lnSpc>
        <a:spcBef>
          <a:spcPts val="500"/>
        </a:spcBef>
        <a:buClr>
          <a:srgbClr val="00B0F0"/>
        </a:buClr>
        <a:buSzPct val="80000"/>
        <a:buFont typeface="Arial" charset="0"/>
        <a:buChar char="•"/>
        <a:defRPr sz="2300" kern="1200">
          <a:solidFill>
            <a:schemeClr val="bg2">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SzPct val="80000"/>
        <a:buFont typeface="Arial"/>
        <a:buChar char="•"/>
        <a:defRPr sz="2000" kern="1200">
          <a:solidFill>
            <a:schemeClr val="bg2">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pos="288">
          <p15:clr>
            <a:srgbClr val="F26B43"/>
          </p15:clr>
        </p15:guide>
        <p15:guide id="4294967295" orient="horz" pos="288">
          <p15:clr>
            <a:srgbClr val="F26B43"/>
          </p15:clr>
        </p15:guide>
        <p15:guide id="4294967295" orient="horz" pos="1296">
          <p15:clr>
            <a:srgbClr val="F26B43"/>
          </p15:clr>
        </p15:guide>
        <p15:guide id="4294967295" pos="7392">
          <p15:clr>
            <a:srgbClr val="F26B43"/>
          </p15:clr>
        </p15:guide>
        <p15:guide id="429496729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8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9.jpg"/><Relationship Id="rId4" Type="http://schemas.openxmlformats.org/officeDocument/2006/relationships/hyperlink" Target="https://www.tpl.org/our-work/long-island-extension-empire-state-trai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50.xml"/><Relationship Id="rId6" Type="http://schemas.openxmlformats.org/officeDocument/2006/relationships/image" Target="../media/image9.jp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hyperlink" Target="mailto:Carter.Strickland@tpl.org" TargetMode="External"/><Relationship Id="rId1" Type="http://schemas.openxmlformats.org/officeDocument/2006/relationships/slideLayout" Target="../slideLayouts/slideLayout50.xml"/><Relationship Id="rId6" Type="http://schemas.openxmlformats.org/officeDocument/2006/relationships/image" Target="../media/image9.jpg"/><Relationship Id="rId5" Type="http://schemas.openxmlformats.org/officeDocument/2006/relationships/image" Target="../media/image46.jpe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436938"/>
            <a:ext cx="12192000" cy="1655762"/>
          </a:xfrm>
        </p:spPr>
        <p:txBody>
          <a:bodyPr>
            <a:normAutofit/>
          </a:bodyPr>
          <a:lstStyle/>
          <a:p>
            <a:r>
              <a:rPr lang="en-US" sz="6000" b="1" dirty="0" smtClean="0">
                <a:solidFill>
                  <a:schemeClr val="bg1"/>
                </a:solidFill>
                <a:latin typeface="Calibri" panose="020F0502020204030204" pitchFamily="34" charset="0"/>
                <a:cs typeface="Calibri" panose="020F0502020204030204" pitchFamily="34" charset="0"/>
              </a:rPr>
              <a:t>December 12, 2019</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345" y="647534"/>
            <a:ext cx="7247311" cy="2689432"/>
          </a:xfrm>
          <a:prstGeom prst="rect">
            <a:avLst/>
          </a:prstGeom>
        </p:spPr>
      </p:pic>
      <p:sp>
        <p:nvSpPr>
          <p:cNvPr id="5" name="Subtitle 2"/>
          <p:cNvSpPr txBox="1">
            <a:spLocks/>
          </p:cNvSpPr>
          <p:nvPr/>
        </p:nvSpPr>
        <p:spPr>
          <a:xfrm>
            <a:off x="0" y="5330130"/>
            <a:ext cx="12192000" cy="11970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600" b="1" dirty="0" smtClean="0">
                <a:solidFill>
                  <a:schemeClr val="bg1"/>
                </a:solidFill>
              </a:rPr>
              <a:t>Wi-Fi: </a:t>
            </a:r>
            <a:r>
              <a:rPr lang="en-US" sz="3600" b="1" dirty="0">
                <a:solidFill>
                  <a:schemeClr val="bg1"/>
                </a:solidFill>
              </a:rPr>
              <a:t>1393Conference</a:t>
            </a:r>
            <a:br>
              <a:rPr lang="en-US" sz="3600" b="1" dirty="0">
                <a:solidFill>
                  <a:schemeClr val="bg1"/>
                </a:solidFill>
              </a:rPr>
            </a:br>
            <a:r>
              <a:rPr lang="en-US" sz="3600" b="1" dirty="0" smtClean="0">
                <a:solidFill>
                  <a:schemeClr val="bg1"/>
                </a:solidFill>
              </a:rPr>
              <a:t>Password: kayla1393</a:t>
            </a:r>
            <a:endParaRPr lang="en-US" sz="3600" b="1" dirty="0">
              <a:solidFill>
                <a:schemeClr val="bg1"/>
              </a:solidFill>
            </a:endParaRPr>
          </a:p>
        </p:txBody>
      </p:sp>
    </p:spTree>
    <p:extLst>
      <p:ext uri="{BB962C8B-B14F-4D97-AF65-F5344CB8AC3E}">
        <p14:creationId xmlns:p14="http://schemas.microsoft.com/office/powerpoint/2010/main" val="2606794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71631" y="1642924"/>
            <a:ext cx="10528300" cy="2723823"/>
          </a:xfrm>
          <a:prstGeom prst="rect">
            <a:avLst/>
          </a:prstGeom>
          <a:noFill/>
        </p:spPr>
        <p:txBody>
          <a:bodyPr wrap="square" rtlCol="0">
            <a:spAutoFit/>
          </a:bodyPr>
          <a:lstStyle/>
          <a:p>
            <a:pPr>
              <a:spcAft>
                <a:spcPts val="1800"/>
              </a:spcAft>
            </a:pPr>
            <a:r>
              <a:rPr lang="en-US" sz="4800" b="1" dirty="0" smtClean="0">
                <a:solidFill>
                  <a:schemeClr val="bg1"/>
                </a:solidFill>
                <a:cs typeface="Arial" panose="020B0604020202020204" pitchFamily="34" charset="0"/>
              </a:rPr>
              <a:t>Carter Strickland</a:t>
            </a:r>
          </a:p>
          <a:p>
            <a:r>
              <a:rPr lang="en-US" sz="3600" dirty="0" smtClean="0">
                <a:solidFill>
                  <a:schemeClr val="bg1"/>
                </a:solidFill>
                <a:cs typeface="Arial" panose="020B0604020202020204" pitchFamily="34" charset="0"/>
              </a:rPr>
              <a:t>New York and New Jersey State Director</a:t>
            </a:r>
          </a:p>
          <a:p>
            <a:r>
              <a:rPr lang="en-US" sz="3600" dirty="0" smtClean="0">
                <a:solidFill>
                  <a:schemeClr val="bg1"/>
                </a:solidFill>
                <a:cs typeface="Arial" panose="020B0604020202020204" pitchFamily="34" charset="0"/>
              </a:rPr>
              <a:t>The Trust for Public Land</a:t>
            </a:r>
          </a:p>
          <a:p>
            <a:r>
              <a:rPr lang="en-US" sz="3600" dirty="0">
                <a:solidFill>
                  <a:schemeClr val="bg1"/>
                </a:solidFill>
                <a:cs typeface="Arial" panose="020B0604020202020204" pitchFamily="34" charset="0"/>
              </a:rPr>
              <a:t>carter.strickland@tpl.org</a:t>
            </a:r>
          </a:p>
        </p:txBody>
      </p:sp>
      <p:sp>
        <p:nvSpPr>
          <p:cNvPr id="9" name="Content Placeholder 2"/>
          <p:cNvSpPr txBox="1">
            <a:spLocks/>
          </p:cNvSpPr>
          <p:nvPr/>
        </p:nvSpPr>
        <p:spPr>
          <a:xfrm>
            <a:off x="885279" y="493220"/>
            <a:ext cx="11266581" cy="1226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smtClean="0">
                <a:solidFill>
                  <a:schemeClr val="bg1"/>
                </a:solidFill>
              </a:rPr>
              <a:t>Featured Presentation</a:t>
            </a:r>
            <a:endParaRPr lang="en-US" sz="6000" dirty="0">
              <a:solidFill>
                <a:schemeClr val="bg1"/>
              </a:solidFill>
            </a:endParaRPr>
          </a:p>
        </p:txBody>
      </p:sp>
      <p:sp>
        <p:nvSpPr>
          <p:cNvPr id="10" name="Rectangle 9"/>
          <p:cNvSpPr/>
          <p:nvPr/>
        </p:nvSpPr>
        <p:spPr>
          <a:xfrm rot="5400000">
            <a:off x="8593807" y="2810688"/>
            <a:ext cx="3469315" cy="2142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6079" y="2352272"/>
            <a:ext cx="1864769" cy="3059763"/>
          </a:xfrm>
          <a:prstGeom prst="rect">
            <a:avLst/>
          </a:prstGeom>
        </p:spPr>
      </p:pic>
    </p:spTree>
    <p:extLst>
      <p:ext uri="{BB962C8B-B14F-4D97-AF65-F5344CB8AC3E}">
        <p14:creationId xmlns:p14="http://schemas.microsoft.com/office/powerpoint/2010/main" val="3930765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914400"/>
            <a:ext cx="9829800" cy="2286000"/>
          </a:xfrm>
        </p:spPr>
        <p:txBody>
          <a:bodyPr>
            <a:noAutofit/>
          </a:bodyPr>
          <a:lstStyle/>
          <a:p>
            <a:pPr algn="ctr"/>
            <a:r>
              <a:rPr lang="en-US" sz="5400" dirty="0" smtClean="0"/>
              <a:t>Long Island Greenway</a:t>
            </a:r>
            <a:br>
              <a:rPr lang="en-US" sz="5400" dirty="0" smtClean="0"/>
            </a:br>
            <a:endParaRPr lang="en-US" sz="5400" dirty="0"/>
          </a:p>
        </p:txBody>
      </p:sp>
      <p:sp>
        <p:nvSpPr>
          <p:cNvPr id="3" name="Subtitle 2"/>
          <p:cNvSpPr>
            <a:spLocks noGrp="1"/>
          </p:cNvSpPr>
          <p:nvPr>
            <p:ph type="subTitle" idx="1"/>
          </p:nvPr>
        </p:nvSpPr>
        <p:spPr>
          <a:xfrm>
            <a:off x="457200" y="3596269"/>
            <a:ext cx="3352800" cy="385427"/>
          </a:xfrm>
        </p:spPr>
        <p:txBody>
          <a:bodyPr/>
          <a:lstStyle/>
          <a:p>
            <a:r>
              <a:rPr lang="en-US" sz="2000" spc="0" dirty="0" smtClean="0">
                <a:solidFill>
                  <a:schemeClr val="tx1">
                    <a:lumMod val="50000"/>
                  </a:schemeClr>
                </a:solidFill>
              </a:rPr>
              <a:t>Prepared for</a:t>
            </a:r>
          </a:p>
        </p:txBody>
      </p:sp>
      <p:sp>
        <p:nvSpPr>
          <p:cNvPr id="5" name="TextBox 4"/>
          <p:cNvSpPr txBox="1"/>
          <p:nvPr/>
        </p:nvSpPr>
        <p:spPr>
          <a:xfrm>
            <a:off x="382314" y="5984171"/>
            <a:ext cx="5410200" cy="369332"/>
          </a:xfrm>
          <a:prstGeom prst="rect">
            <a:avLst/>
          </a:prstGeom>
          <a:noFill/>
        </p:spPr>
        <p:txBody>
          <a:bodyPr wrap="square" rtlCol="0">
            <a:spAutoFit/>
          </a:bodyPr>
          <a:lstStyle/>
          <a:p>
            <a:r>
              <a:rPr lang="en-US" dirty="0" smtClean="0">
                <a:solidFill>
                  <a:srgbClr val="6B6C6E">
                    <a:lumMod val="50000"/>
                  </a:srgbClr>
                </a:solidFill>
                <a:latin typeface="Arial" panose="020B0604020202020204" pitchFamily="34" charset="0"/>
                <a:cs typeface="Arial" panose="020B0604020202020204" pitchFamily="34" charset="0"/>
              </a:rPr>
              <a:t>September 2019 </a:t>
            </a:r>
            <a:endParaRPr lang="en-US" dirty="0">
              <a:solidFill>
                <a:srgbClr val="6B6C6E">
                  <a:lumMod val="50000"/>
                </a:srgb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0" y="5498325"/>
            <a:ext cx="1466850" cy="904875"/>
          </a:xfrm>
          <a:prstGeom prst="rect">
            <a:avLst/>
          </a:prstGeom>
        </p:spPr>
      </p:pic>
      <p:pic>
        <p:nvPicPr>
          <p:cNvPr id="4" name="Picture 3"/>
          <p:cNvPicPr>
            <a:picLocks noChangeAspect="1"/>
          </p:cNvPicPr>
          <p:nvPr/>
        </p:nvPicPr>
        <p:blipFill>
          <a:blip r:embed="rId3"/>
          <a:stretch>
            <a:fillRect/>
          </a:stretch>
        </p:blipFill>
        <p:spPr>
          <a:xfrm>
            <a:off x="348024" y="3981697"/>
            <a:ext cx="4856196" cy="1940656"/>
          </a:xfrm>
          <a:prstGeom prst="rect">
            <a:avLst/>
          </a:prstGeom>
        </p:spPr>
      </p:pic>
    </p:spTree>
    <p:extLst>
      <p:ext uri="{BB962C8B-B14F-4D97-AF65-F5344CB8AC3E}">
        <p14:creationId xmlns:p14="http://schemas.microsoft.com/office/powerpoint/2010/main" val="707292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476" y="2895600"/>
            <a:ext cx="5715000" cy="3308598"/>
          </a:xfrm>
        </p:spPr>
        <p:txBody>
          <a:bodyPr/>
          <a:lstStyle/>
          <a:p>
            <a:pPr marL="342900" indent="-342900">
              <a:spcBef>
                <a:spcPts val="0"/>
              </a:spcBef>
              <a:buFont typeface="Arial" panose="020B0604020202020204" pitchFamily="34" charset="0"/>
              <a:buChar char="•"/>
            </a:pPr>
            <a:r>
              <a:rPr lang="en-US" sz="1800" b="1" dirty="0" smtClean="0">
                <a:solidFill>
                  <a:schemeClr val="tx1">
                    <a:lumMod val="50000"/>
                  </a:schemeClr>
                </a:solidFill>
              </a:rPr>
              <a:t>1978</a:t>
            </a:r>
            <a:r>
              <a:rPr lang="en-US" sz="1800" dirty="0" smtClean="0">
                <a:solidFill>
                  <a:schemeClr val="tx1">
                    <a:lumMod val="50000"/>
                  </a:schemeClr>
                </a:solidFill>
              </a:rPr>
              <a:t>:  Started working for </a:t>
            </a:r>
            <a:r>
              <a:rPr lang="en-US" sz="1800" dirty="0">
                <a:solidFill>
                  <a:schemeClr val="tx1">
                    <a:lumMod val="50000"/>
                  </a:schemeClr>
                </a:solidFill>
              </a:rPr>
              <a:t>New </a:t>
            </a:r>
            <a:r>
              <a:rPr lang="en-US" sz="1800" dirty="0" smtClean="0">
                <a:solidFill>
                  <a:schemeClr val="tx1">
                    <a:lumMod val="50000"/>
                  </a:schemeClr>
                </a:solidFill>
              </a:rPr>
              <a:t>York communities </a:t>
            </a:r>
          </a:p>
          <a:p>
            <a:pPr marL="342900" indent="-342900">
              <a:spcBef>
                <a:spcPts val="0"/>
              </a:spcBef>
              <a:buFont typeface="Arial" panose="020B0604020202020204" pitchFamily="34" charset="0"/>
              <a:buChar char="•"/>
            </a:pPr>
            <a:r>
              <a:rPr lang="en-US" sz="1800" b="1" dirty="0" smtClean="0">
                <a:solidFill>
                  <a:schemeClr val="tx1">
                    <a:lumMod val="50000"/>
                  </a:schemeClr>
                </a:solidFill>
              </a:rPr>
              <a:t>125,000</a:t>
            </a:r>
            <a:r>
              <a:rPr lang="en-US" sz="1800" b="1" dirty="0">
                <a:solidFill>
                  <a:schemeClr val="tx1">
                    <a:lumMod val="50000"/>
                  </a:schemeClr>
                </a:solidFill>
              </a:rPr>
              <a:t>+ </a:t>
            </a:r>
            <a:r>
              <a:rPr lang="en-US" sz="1800" dirty="0">
                <a:solidFill>
                  <a:schemeClr val="tx1">
                    <a:lumMod val="50000"/>
                  </a:schemeClr>
                </a:solidFill>
              </a:rPr>
              <a:t>acres</a:t>
            </a:r>
            <a:r>
              <a:rPr lang="en-US" sz="1800" b="1" dirty="0">
                <a:solidFill>
                  <a:schemeClr val="tx1">
                    <a:lumMod val="50000"/>
                  </a:schemeClr>
                </a:solidFill>
              </a:rPr>
              <a:t> </a:t>
            </a:r>
            <a:r>
              <a:rPr lang="en-US" sz="1800" dirty="0">
                <a:solidFill>
                  <a:schemeClr val="tx1">
                    <a:lumMod val="50000"/>
                  </a:schemeClr>
                </a:solidFill>
              </a:rPr>
              <a:t>protected </a:t>
            </a:r>
          </a:p>
          <a:p>
            <a:pPr marL="342900" indent="-342900">
              <a:spcBef>
                <a:spcPts val="0"/>
              </a:spcBef>
              <a:buFont typeface="Arial" panose="020B0604020202020204" pitchFamily="34" charset="0"/>
              <a:buChar char="•"/>
            </a:pPr>
            <a:r>
              <a:rPr lang="en-US" sz="1800" b="1" dirty="0">
                <a:solidFill>
                  <a:schemeClr val="tx1">
                    <a:lumMod val="50000"/>
                  </a:schemeClr>
                </a:solidFill>
              </a:rPr>
              <a:t>200+ </a:t>
            </a:r>
            <a:r>
              <a:rPr lang="en-US" sz="1800" dirty="0">
                <a:solidFill>
                  <a:schemeClr val="tx1">
                    <a:lumMod val="50000"/>
                  </a:schemeClr>
                </a:solidFill>
              </a:rPr>
              <a:t>playgrounds and parks created</a:t>
            </a:r>
          </a:p>
          <a:p>
            <a:pPr marL="342900" indent="-342900">
              <a:spcBef>
                <a:spcPts val="0"/>
              </a:spcBef>
              <a:buFont typeface="Arial" panose="020B0604020202020204" pitchFamily="34" charset="0"/>
              <a:buChar char="•"/>
            </a:pPr>
            <a:r>
              <a:rPr lang="en-US" sz="1800" b="1" dirty="0">
                <a:solidFill>
                  <a:schemeClr val="tx1">
                    <a:lumMod val="50000"/>
                  </a:schemeClr>
                </a:solidFill>
              </a:rPr>
              <a:t>70+ </a:t>
            </a:r>
            <a:r>
              <a:rPr lang="en-US" sz="1800" dirty="0">
                <a:solidFill>
                  <a:schemeClr val="tx1">
                    <a:lumMod val="50000"/>
                  </a:schemeClr>
                </a:solidFill>
              </a:rPr>
              <a:t>community gardens protected</a:t>
            </a:r>
          </a:p>
          <a:p>
            <a:pPr marL="342900" indent="-342900">
              <a:spcBef>
                <a:spcPts val="0"/>
              </a:spcBef>
              <a:buFont typeface="Arial" panose="020B0604020202020204" pitchFamily="34" charset="0"/>
              <a:buChar char="•"/>
            </a:pPr>
            <a:r>
              <a:rPr lang="en-US" sz="1800" b="1" dirty="0">
                <a:solidFill>
                  <a:schemeClr val="tx1">
                    <a:lumMod val="50000"/>
                  </a:schemeClr>
                </a:solidFill>
              </a:rPr>
              <a:t>4+ million </a:t>
            </a:r>
            <a:r>
              <a:rPr lang="en-US" sz="1800" dirty="0">
                <a:solidFill>
                  <a:schemeClr val="tx1">
                    <a:lumMod val="50000"/>
                  </a:schemeClr>
                </a:solidFill>
              </a:rPr>
              <a:t>people within a 10-minute walk</a:t>
            </a:r>
          </a:p>
          <a:p>
            <a:pPr marL="342900" indent="-342900">
              <a:buFont typeface="Arial" panose="020B0604020202020204" pitchFamily="34" charset="0"/>
              <a:buChar char="•"/>
            </a:pPr>
            <a:endParaRPr lang="en-US" sz="1800" dirty="0">
              <a:solidFill>
                <a:schemeClr val="tx1">
                  <a:lumMod val="50000"/>
                </a:schemeClr>
              </a:solidFill>
            </a:endParaRPr>
          </a:p>
          <a:p>
            <a:pPr marL="342900" indent="-342900">
              <a:buFont typeface="Arial" panose="020B0604020202020204" pitchFamily="34" charset="0"/>
              <a:buChar char="•"/>
            </a:pPr>
            <a:endParaRPr lang="en-US" sz="1800" dirty="0">
              <a:solidFill>
                <a:schemeClr val="tx1">
                  <a:lumMod val="50000"/>
                </a:schemeClr>
              </a:solidFill>
            </a:endParaRPr>
          </a:p>
        </p:txBody>
      </p:sp>
      <p:sp>
        <p:nvSpPr>
          <p:cNvPr id="3" name="Title 2"/>
          <p:cNvSpPr>
            <a:spLocks noGrp="1"/>
          </p:cNvSpPr>
          <p:nvPr>
            <p:ph type="title"/>
          </p:nvPr>
        </p:nvSpPr>
        <p:spPr>
          <a:xfrm>
            <a:off x="483476" y="468350"/>
            <a:ext cx="5410200" cy="1370464"/>
          </a:xfrm>
        </p:spPr>
        <p:txBody>
          <a:bodyPr/>
          <a:lstStyle/>
          <a:p>
            <a:r>
              <a:rPr lang="en-US" dirty="0" smtClean="0"/>
              <a:t>40 Years of Work </a:t>
            </a:r>
            <a:br>
              <a:rPr lang="en-US" dirty="0" smtClean="0"/>
            </a:br>
            <a:r>
              <a:rPr lang="en-US" dirty="0" smtClean="0"/>
              <a:t>for New York </a:t>
            </a:r>
            <a:br>
              <a:rPr lang="en-US" dirty="0" smtClean="0"/>
            </a:br>
            <a:r>
              <a:rPr lang="en-US" dirty="0" smtClean="0"/>
              <a:t>Communities</a:t>
            </a:r>
            <a:endParaRPr lang="en-US" dirty="0"/>
          </a:p>
        </p:txBody>
      </p:sp>
      <p:pic>
        <p:nvPicPr>
          <p:cNvPr id="5" name="Picture 4"/>
          <p:cNvPicPr>
            <a:picLocks noChangeAspect="1"/>
          </p:cNvPicPr>
          <p:nvPr/>
        </p:nvPicPr>
        <p:blipFill>
          <a:blip r:embed="rId3"/>
          <a:stretch>
            <a:fillRect/>
          </a:stretch>
        </p:blipFill>
        <p:spPr>
          <a:xfrm>
            <a:off x="6248400" y="-50131"/>
            <a:ext cx="5943601" cy="6908131"/>
          </a:xfrm>
          <a:prstGeom prst="rect">
            <a:avLst/>
          </a:prstGeom>
        </p:spPr>
      </p:pic>
      <p:sp>
        <p:nvSpPr>
          <p:cNvPr id="6" name="TextBox 5"/>
          <p:cNvSpPr txBox="1"/>
          <p:nvPr/>
        </p:nvSpPr>
        <p:spPr>
          <a:xfrm>
            <a:off x="11734800" y="6412468"/>
            <a:ext cx="304800" cy="369332"/>
          </a:xfrm>
          <a:prstGeom prst="rect">
            <a:avLst/>
          </a:prstGeom>
          <a:solidFill>
            <a:schemeClr val="bg1"/>
          </a:solidFill>
        </p:spPr>
        <p:txBody>
          <a:bodyPr wrap="square" rtlCol="0">
            <a:spAutoFit/>
          </a:bodyPr>
          <a:lstStyle/>
          <a:p>
            <a:pPr algn="ctr"/>
            <a:r>
              <a:rPr lang="en-US" dirty="0" smtClean="0">
                <a:solidFill>
                  <a:srgbClr val="6B6C6E"/>
                </a:solidFill>
              </a:rPr>
              <a:t>2</a:t>
            </a:r>
            <a:endParaRPr lang="en-US" dirty="0">
              <a:solidFill>
                <a:srgbClr val="6B6C6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41" y="5549440"/>
            <a:ext cx="1466850" cy="904875"/>
          </a:xfrm>
          <a:prstGeom prst="rect">
            <a:avLst/>
          </a:prstGeom>
        </p:spPr>
      </p:pic>
    </p:spTree>
    <p:extLst>
      <p:ext uri="{BB962C8B-B14F-4D97-AF65-F5344CB8AC3E}">
        <p14:creationId xmlns:p14="http://schemas.microsoft.com/office/powerpoint/2010/main" val="3111531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1219200"/>
            <a:ext cx="111252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5" name="TextBox 4"/>
          <p:cNvSpPr txBox="1"/>
          <p:nvPr/>
        </p:nvSpPr>
        <p:spPr>
          <a:xfrm>
            <a:off x="11582400" y="6400800"/>
            <a:ext cx="454572" cy="369332"/>
          </a:xfrm>
          <a:prstGeom prst="rect">
            <a:avLst/>
          </a:prstGeom>
          <a:solidFill>
            <a:schemeClr val="bg1"/>
          </a:solidFill>
        </p:spPr>
        <p:txBody>
          <a:bodyPr wrap="square" rtlCol="0">
            <a:spAutoFit/>
          </a:bodyPr>
          <a:lstStyle/>
          <a:p>
            <a:pPr algn="ctr">
              <a:defRPr/>
            </a:pPr>
            <a:r>
              <a:rPr lang="en-US" dirty="0" smtClean="0">
                <a:solidFill>
                  <a:srgbClr val="6B6C6E"/>
                </a:solidFill>
              </a:rPr>
              <a:t>3</a:t>
            </a:r>
            <a:endParaRPr lang="en-US" dirty="0">
              <a:solidFill>
                <a:srgbClr val="6B6C6E"/>
              </a:solidFill>
            </a:endParaRPr>
          </a:p>
        </p:txBody>
      </p:sp>
      <p:sp>
        <p:nvSpPr>
          <p:cNvPr id="6" name="Title 2"/>
          <p:cNvSpPr txBox="1">
            <a:spLocks/>
          </p:cNvSpPr>
          <p:nvPr/>
        </p:nvSpPr>
        <p:spPr>
          <a:xfrm>
            <a:off x="457200" y="28903"/>
            <a:ext cx="10439400" cy="533401"/>
          </a:xfrm>
          <a:prstGeom prst="rect">
            <a:avLst/>
          </a:prstGeom>
        </p:spPr>
        <p:txBody>
          <a:bodyPr vert="horz" lIns="0" tIns="0" rIns="0" bIns="0" rtlCol="0" anchor="t" anchorCtr="0">
            <a:noAutofit/>
          </a:bodyPr>
          <a:lstStyle>
            <a:lvl1pPr algn="l" defTabSz="914400" rtl="0" eaLnBrk="1" latinLnBrk="0" hangingPunct="1">
              <a:lnSpc>
                <a:spcPts val="9600"/>
              </a:lnSpc>
              <a:spcBef>
                <a:spcPct val="0"/>
              </a:spcBef>
              <a:buNone/>
              <a:defRPr sz="8000" kern="1200" baseline="0">
                <a:solidFill>
                  <a:srgbClr val="00B0F0"/>
                </a:solidFill>
                <a:latin typeface="Book Antiqua" charset="0"/>
                <a:ea typeface="Book Antiqua" charset="0"/>
                <a:cs typeface="Book Antiqua" charset="0"/>
              </a:defRPr>
            </a:lvl1pPr>
          </a:lstStyle>
          <a:p>
            <a:r>
              <a:rPr lang="en-US" sz="4800" dirty="0"/>
              <a:t>Prevention Agenda 2019-2024</a:t>
            </a:r>
          </a:p>
        </p:txBody>
      </p:sp>
      <p:sp>
        <p:nvSpPr>
          <p:cNvPr id="8" name="TextBox 7"/>
          <p:cNvSpPr txBox="1"/>
          <p:nvPr/>
        </p:nvSpPr>
        <p:spPr>
          <a:xfrm>
            <a:off x="434340" y="1848770"/>
            <a:ext cx="5356860" cy="4401205"/>
          </a:xfrm>
          <a:prstGeom prst="rect">
            <a:avLst/>
          </a:prstGeom>
          <a:solidFill>
            <a:schemeClr val="accent1">
              <a:lumMod val="20000"/>
              <a:lumOff val="80000"/>
            </a:schemeClr>
          </a:solidFill>
        </p:spPr>
        <p:txBody>
          <a:bodyPr wrap="square" rtlCol="0">
            <a:spAutoFit/>
          </a:bodyPr>
          <a:lstStyle/>
          <a:p>
            <a:pPr>
              <a:spcAft>
                <a:spcPts val="600"/>
              </a:spcAft>
            </a:pPr>
            <a:r>
              <a:rPr lang="en-US" sz="2000" b="1" dirty="0" smtClean="0">
                <a:solidFill>
                  <a:srgbClr val="6B6C6E"/>
                </a:solidFill>
                <a:latin typeface="Arial" panose="020B0604020202020204" pitchFamily="34" charset="0"/>
                <a:cs typeface="Arial" panose="020B0604020202020204" pitchFamily="34" charset="0"/>
              </a:rPr>
              <a:t>Goals</a:t>
            </a:r>
            <a:endParaRPr lang="en-US" sz="2000" b="1" dirty="0">
              <a:solidFill>
                <a:srgbClr val="6B6C6E"/>
              </a:solidFill>
              <a:latin typeface="Arial" panose="020B0604020202020204" pitchFamily="34" charset="0"/>
              <a:cs typeface="Arial" panose="020B0604020202020204" pitchFamily="34" charset="0"/>
            </a:endParaRPr>
          </a:p>
          <a:p>
            <a:pPr>
              <a:spcAft>
                <a:spcPts val="600"/>
              </a:spcAft>
            </a:pPr>
            <a:r>
              <a:rPr lang="en-US" sz="2000" dirty="0" smtClean="0">
                <a:solidFill>
                  <a:srgbClr val="6B6C6E"/>
                </a:solidFill>
                <a:latin typeface="Arial" panose="020B0604020202020204" pitchFamily="34" charset="0"/>
                <a:cs typeface="Arial" panose="020B0604020202020204" pitchFamily="34" charset="0"/>
              </a:rPr>
              <a:t>Reduce </a:t>
            </a:r>
            <a:r>
              <a:rPr lang="en-US" sz="2000" dirty="0">
                <a:solidFill>
                  <a:srgbClr val="6B6C6E"/>
                </a:solidFill>
                <a:latin typeface="Arial" panose="020B0604020202020204" pitchFamily="34" charset="0"/>
                <a:cs typeface="Arial" panose="020B0604020202020204" pitchFamily="34" charset="0"/>
              </a:rPr>
              <a:t>obesity and the risk of chronic diseases </a:t>
            </a:r>
          </a:p>
          <a:p>
            <a:pPr marL="342900" indent="-342900">
              <a:spcAft>
                <a:spcPts val="600"/>
              </a:spcAft>
              <a:buFont typeface="Arial" panose="020B0604020202020204" pitchFamily="34" charset="0"/>
              <a:buChar char="•"/>
            </a:pPr>
            <a:r>
              <a:rPr lang="en-US" sz="2000" dirty="0" smtClean="0">
                <a:solidFill>
                  <a:srgbClr val="6B6C6E"/>
                </a:solidFill>
                <a:latin typeface="Arial" panose="020B0604020202020204" pitchFamily="34" charset="0"/>
                <a:cs typeface="Arial" panose="020B0604020202020204" pitchFamily="34" charset="0"/>
              </a:rPr>
              <a:t>Improve </a:t>
            </a:r>
            <a:r>
              <a:rPr lang="en-US" sz="2000" dirty="0">
                <a:solidFill>
                  <a:srgbClr val="6B6C6E"/>
                </a:solidFill>
                <a:latin typeface="Arial" panose="020B0604020202020204" pitchFamily="34" charset="0"/>
                <a:cs typeface="Arial" panose="020B0604020202020204" pitchFamily="34" charset="0"/>
              </a:rPr>
              <a:t>community environments that support active transportation and recreational physical activity for people of all ages and abilities. </a:t>
            </a:r>
          </a:p>
          <a:p>
            <a:pPr marL="342900" indent="-342900">
              <a:spcAft>
                <a:spcPts val="600"/>
              </a:spcAft>
              <a:buFont typeface="Arial" panose="020B0604020202020204" pitchFamily="34" charset="0"/>
              <a:buChar char="•"/>
            </a:pPr>
            <a:r>
              <a:rPr lang="en-US" sz="2000" dirty="0" smtClean="0">
                <a:solidFill>
                  <a:srgbClr val="6B6C6E"/>
                </a:solidFill>
                <a:latin typeface="Arial" panose="020B0604020202020204" pitchFamily="34" charset="0"/>
                <a:cs typeface="Arial" panose="020B0604020202020204" pitchFamily="34" charset="0"/>
              </a:rPr>
              <a:t>Promote </a:t>
            </a:r>
            <a:r>
              <a:rPr lang="en-US" sz="2000" dirty="0">
                <a:solidFill>
                  <a:srgbClr val="6B6C6E"/>
                </a:solidFill>
                <a:latin typeface="Arial" panose="020B0604020202020204" pitchFamily="34" charset="0"/>
                <a:cs typeface="Arial" panose="020B0604020202020204" pitchFamily="34" charset="0"/>
              </a:rPr>
              <a:t>school, child care and worksite environments that increase physical activity </a:t>
            </a:r>
          </a:p>
          <a:p>
            <a:pPr marL="342900" indent="-342900">
              <a:spcAft>
                <a:spcPts val="600"/>
              </a:spcAft>
              <a:buFont typeface="Arial" panose="020B0604020202020204" pitchFamily="34" charset="0"/>
              <a:buChar char="•"/>
            </a:pPr>
            <a:r>
              <a:rPr lang="en-US" sz="2000" dirty="0" smtClean="0">
                <a:solidFill>
                  <a:srgbClr val="6B6C6E"/>
                </a:solidFill>
                <a:latin typeface="Arial" panose="020B0604020202020204" pitchFamily="34" charset="0"/>
                <a:cs typeface="Arial" panose="020B0604020202020204" pitchFamily="34" charset="0"/>
              </a:rPr>
              <a:t>Increase </a:t>
            </a:r>
            <a:r>
              <a:rPr lang="en-US" sz="2000" dirty="0">
                <a:solidFill>
                  <a:srgbClr val="6B6C6E"/>
                </a:solidFill>
                <a:latin typeface="Arial" panose="020B0604020202020204" pitchFamily="34" charset="0"/>
                <a:cs typeface="Arial" panose="020B0604020202020204" pitchFamily="34" charset="0"/>
              </a:rPr>
              <a:t>access, for people of all ages and abilities, to indoor and/or outdoor places for physical activity. </a:t>
            </a:r>
          </a:p>
        </p:txBody>
      </p:sp>
      <p:sp>
        <p:nvSpPr>
          <p:cNvPr id="9" name="TextBox 8"/>
          <p:cNvSpPr txBox="1"/>
          <p:nvPr/>
        </p:nvSpPr>
        <p:spPr>
          <a:xfrm>
            <a:off x="684486" y="1219200"/>
            <a:ext cx="11125200" cy="400110"/>
          </a:xfrm>
          <a:prstGeom prst="rect">
            <a:avLst/>
          </a:prstGeom>
          <a:noFill/>
        </p:spPr>
        <p:txBody>
          <a:bodyPr wrap="square" rtlCol="0">
            <a:spAutoFit/>
          </a:bodyPr>
          <a:lstStyle/>
          <a:p>
            <a:pPr algn="ctr"/>
            <a:r>
              <a:rPr lang="en-US" sz="2000" b="1" dirty="0">
                <a:solidFill>
                  <a:srgbClr val="6B6C6E"/>
                </a:solidFill>
                <a:latin typeface="Arial" panose="020B0604020202020204" pitchFamily="34" charset="0"/>
                <a:cs typeface="Arial" panose="020B0604020202020204" pitchFamily="34" charset="0"/>
              </a:rPr>
              <a:t>Focus Area 2. Physical Activity </a:t>
            </a:r>
          </a:p>
        </p:txBody>
      </p:sp>
      <p:sp>
        <p:nvSpPr>
          <p:cNvPr id="3" name="TextBox 2"/>
          <p:cNvSpPr txBox="1"/>
          <p:nvPr/>
        </p:nvSpPr>
        <p:spPr>
          <a:xfrm>
            <a:off x="6096000" y="1848770"/>
            <a:ext cx="5255821" cy="1862048"/>
          </a:xfrm>
          <a:prstGeom prst="rect">
            <a:avLst/>
          </a:prstGeom>
          <a:solidFill>
            <a:schemeClr val="accent1">
              <a:lumMod val="40000"/>
              <a:lumOff val="60000"/>
            </a:schemeClr>
          </a:solidFill>
          <a:ln>
            <a:noFill/>
          </a:ln>
        </p:spPr>
        <p:txBody>
          <a:bodyPr wrap="square" rtlCol="0">
            <a:spAutoFit/>
          </a:bodyPr>
          <a:lstStyle/>
          <a:p>
            <a:pPr>
              <a:spcAft>
                <a:spcPts val="600"/>
              </a:spcAft>
            </a:pPr>
            <a:r>
              <a:rPr lang="en-US" sz="2000" b="1" dirty="0" smtClean="0">
                <a:solidFill>
                  <a:srgbClr val="6B6C6E"/>
                </a:solidFill>
                <a:latin typeface="Arial" panose="020B0604020202020204" pitchFamily="34" charset="0"/>
                <a:cs typeface="Arial" panose="020B0604020202020204" pitchFamily="34" charset="0"/>
              </a:rPr>
              <a:t>Objectives</a:t>
            </a:r>
            <a:r>
              <a:rPr lang="en-US" sz="2000" b="1" dirty="0">
                <a:solidFill>
                  <a:srgbClr val="6B6C6E"/>
                </a:solidFill>
                <a:latin typeface="Arial" panose="020B0604020202020204" pitchFamily="34" charset="0"/>
                <a:cs typeface="Arial" panose="020B0604020202020204" pitchFamily="34" charset="0"/>
              </a:rPr>
              <a:t>: By </a:t>
            </a:r>
            <a:r>
              <a:rPr lang="en-US" sz="2000" b="1" dirty="0" smtClean="0">
                <a:solidFill>
                  <a:srgbClr val="6B6C6E"/>
                </a:solidFill>
                <a:latin typeface="Arial" panose="020B0604020202020204" pitchFamily="34" charset="0"/>
                <a:cs typeface="Arial" panose="020B0604020202020204" pitchFamily="34" charset="0"/>
              </a:rPr>
              <a:t>12/31/24</a:t>
            </a:r>
            <a:endParaRPr lang="en-US" sz="2000" b="1" dirty="0">
              <a:solidFill>
                <a:srgbClr val="6B6C6E"/>
              </a:solidFill>
              <a:latin typeface="Arial" panose="020B0604020202020204" pitchFamily="34" charset="0"/>
              <a:cs typeface="Arial" panose="020B0604020202020204" pitchFamily="34" charset="0"/>
            </a:endParaRPr>
          </a:p>
          <a:p>
            <a:pPr>
              <a:spcAft>
                <a:spcPts val="600"/>
              </a:spcAft>
            </a:pPr>
            <a:r>
              <a:rPr lang="en-US" sz="2000" dirty="0" smtClean="0">
                <a:solidFill>
                  <a:srgbClr val="6B6C6E"/>
                </a:solidFill>
                <a:latin typeface="Arial" panose="020B0604020202020204" pitchFamily="34" charset="0"/>
                <a:cs typeface="Arial" panose="020B0604020202020204" pitchFamily="34" charset="0"/>
              </a:rPr>
              <a:t>Increase participation in leisure-time </a:t>
            </a:r>
            <a:r>
              <a:rPr lang="en-US" sz="2000" dirty="0">
                <a:solidFill>
                  <a:srgbClr val="6B6C6E"/>
                </a:solidFill>
                <a:latin typeface="Arial" panose="020B0604020202020204" pitchFamily="34" charset="0"/>
                <a:cs typeface="Arial" panose="020B0604020202020204" pitchFamily="34" charset="0"/>
              </a:rPr>
              <a:t>physical activity </a:t>
            </a:r>
            <a:endParaRPr lang="en-US" sz="2000" dirty="0" smtClean="0">
              <a:solidFill>
                <a:srgbClr val="6B6C6E"/>
              </a:solidFill>
              <a:latin typeface="Arial" panose="020B0604020202020204" pitchFamily="34" charset="0"/>
              <a:cs typeface="Arial" panose="020B0604020202020204" pitchFamily="34" charset="0"/>
            </a:endParaRPr>
          </a:p>
          <a:p>
            <a:pPr>
              <a:spcAft>
                <a:spcPts val="600"/>
              </a:spcAft>
            </a:pPr>
            <a:r>
              <a:rPr lang="en-US" sz="2000" dirty="0" smtClean="0">
                <a:solidFill>
                  <a:srgbClr val="6B6C6E"/>
                </a:solidFill>
                <a:latin typeface="Arial" panose="020B0604020202020204" pitchFamily="34" charset="0"/>
                <a:cs typeface="Arial" panose="020B0604020202020204" pitchFamily="34" charset="0"/>
              </a:rPr>
              <a:t>Increase walking </a:t>
            </a:r>
            <a:r>
              <a:rPr lang="en-US" sz="2000" dirty="0">
                <a:solidFill>
                  <a:srgbClr val="6B6C6E"/>
                </a:solidFill>
                <a:latin typeface="Arial" panose="020B0604020202020204" pitchFamily="34" charset="0"/>
                <a:cs typeface="Arial" panose="020B0604020202020204" pitchFamily="34" charset="0"/>
              </a:rPr>
              <a:t>or </a:t>
            </a:r>
            <a:r>
              <a:rPr lang="en-US" sz="2000" dirty="0" smtClean="0">
                <a:solidFill>
                  <a:srgbClr val="6B6C6E"/>
                </a:solidFill>
                <a:latin typeface="Arial" panose="020B0604020202020204" pitchFamily="34" charset="0"/>
                <a:cs typeface="Arial" panose="020B0604020202020204" pitchFamily="34" charset="0"/>
              </a:rPr>
              <a:t>biking </a:t>
            </a:r>
          </a:p>
          <a:p>
            <a:pPr>
              <a:spcAft>
                <a:spcPts val="600"/>
              </a:spcAft>
            </a:pPr>
            <a:r>
              <a:rPr lang="en-US" sz="2000" dirty="0" smtClean="0">
                <a:solidFill>
                  <a:srgbClr val="6B6C6E"/>
                </a:solidFill>
                <a:latin typeface="Arial" panose="020B0604020202020204" pitchFamily="34" charset="0"/>
                <a:cs typeface="Arial" panose="020B0604020202020204" pitchFamily="34" charset="0"/>
              </a:rPr>
              <a:t>Increase physical activity</a:t>
            </a:r>
            <a:endParaRPr lang="en-US" sz="2000" dirty="0">
              <a:solidFill>
                <a:srgbClr val="6B6C6E"/>
              </a:solidFill>
              <a:latin typeface="Arial" panose="020B0604020202020204" pitchFamily="34" charset="0"/>
              <a:cs typeface="Arial" panose="020B0604020202020204" pitchFamily="34" charset="0"/>
            </a:endParaRPr>
          </a:p>
        </p:txBody>
      </p:sp>
      <p:sp>
        <p:nvSpPr>
          <p:cNvPr id="4" name="Rectangle 3"/>
          <p:cNvSpPr/>
          <p:nvPr/>
        </p:nvSpPr>
        <p:spPr>
          <a:xfrm>
            <a:off x="6094021" y="4025508"/>
            <a:ext cx="5257800" cy="1400383"/>
          </a:xfrm>
          <a:prstGeom prst="rect">
            <a:avLst/>
          </a:prstGeom>
          <a:solidFill>
            <a:schemeClr val="accent1">
              <a:lumMod val="60000"/>
              <a:lumOff val="40000"/>
            </a:schemeClr>
          </a:solidFill>
        </p:spPr>
        <p:txBody>
          <a:bodyPr wrap="square">
            <a:spAutoFit/>
          </a:bodyPr>
          <a:lstStyle/>
          <a:p>
            <a:pPr>
              <a:spcAft>
                <a:spcPts val="600"/>
              </a:spcAft>
            </a:pPr>
            <a:r>
              <a:rPr lang="en-US" sz="2000" b="1" dirty="0" smtClean="0">
                <a:solidFill>
                  <a:srgbClr val="6B6C6E"/>
                </a:solidFill>
                <a:latin typeface="Arial" panose="020B0604020202020204" pitchFamily="34" charset="0"/>
                <a:ea typeface="Times New Roman" panose="02020603050405020304" pitchFamily="18" charset="0"/>
                <a:cs typeface="Arial" panose="020B0604020202020204" pitchFamily="34" charset="0"/>
              </a:rPr>
              <a:t>Interventions </a:t>
            </a:r>
          </a:p>
          <a:p>
            <a:pPr>
              <a:spcAft>
                <a:spcPts val="600"/>
              </a:spcAft>
            </a:pPr>
            <a:r>
              <a:rPr lang="en-US" sz="2000" dirty="0" smtClean="0">
                <a:solidFill>
                  <a:srgbClr val="6B6C6E"/>
                </a:solidFill>
                <a:latin typeface="Arial" panose="020B0604020202020204" pitchFamily="34" charset="0"/>
                <a:ea typeface="Times New Roman" panose="02020603050405020304" pitchFamily="18" charset="0"/>
                <a:cs typeface="Arial" panose="020B0604020202020204" pitchFamily="34" charset="0"/>
              </a:rPr>
              <a:t>improved </a:t>
            </a:r>
            <a:r>
              <a:rPr lang="en-US" sz="2000" dirty="0">
                <a:solidFill>
                  <a:srgbClr val="6B6C6E"/>
                </a:solidFill>
                <a:latin typeface="Arial" panose="020B0604020202020204" pitchFamily="34" charset="0"/>
                <a:ea typeface="Times New Roman" panose="02020603050405020304" pitchFamily="18" charset="0"/>
                <a:cs typeface="Arial" panose="020B0604020202020204" pitchFamily="34" charset="0"/>
              </a:rPr>
              <a:t>pedestrian, bicycle, or transit transportation system components (i.e., activity-friendly routes): </a:t>
            </a:r>
            <a:endParaRPr lang="en-US" sz="2000" dirty="0">
              <a:solidFill>
                <a:srgbClr val="6B6C6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5282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219200"/>
            <a:ext cx="111252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Content Placeholder 1"/>
          <p:cNvSpPr txBox="1">
            <a:spLocks/>
          </p:cNvSpPr>
          <p:nvPr/>
        </p:nvSpPr>
        <p:spPr>
          <a:xfrm>
            <a:off x="457200" y="1642172"/>
            <a:ext cx="4953000" cy="4584973"/>
          </a:xfrm>
          <a:prstGeom prst="rect">
            <a:avLst/>
          </a:prstGeom>
        </p:spPr>
        <p:txBody>
          <a:bodyPr/>
          <a:lstStyle>
            <a:lvl1pPr marL="228600" indent="-228600" algn="l" defTabSz="914400" rtl="0" eaLnBrk="1" latinLnBrk="0" hangingPunct="1">
              <a:lnSpc>
                <a:spcPts val="3420"/>
              </a:lnSpc>
              <a:spcBef>
                <a:spcPts val="1000"/>
              </a:spcBef>
              <a:buClr>
                <a:srgbClr val="00B0F0"/>
              </a:buClr>
              <a:buSzPct val="80000"/>
              <a:buFont typeface="Arial"/>
              <a:buChar char="•"/>
              <a:defRPr sz="2400" kern="1200">
                <a:solidFill>
                  <a:schemeClr val="bg2">
                    <a:lumMod val="50000"/>
                  </a:schemeClr>
                </a:solidFill>
                <a:latin typeface="Arial" charset="0"/>
                <a:ea typeface="Arial" charset="0"/>
                <a:cs typeface="Arial" charset="0"/>
              </a:defRPr>
            </a:lvl1pPr>
            <a:lvl2pPr marL="800100" indent="-342900" algn="l" defTabSz="914400" rtl="0" eaLnBrk="1" latinLnBrk="0" hangingPunct="1">
              <a:lnSpc>
                <a:spcPts val="3420"/>
              </a:lnSpc>
              <a:spcBef>
                <a:spcPts val="500"/>
              </a:spcBef>
              <a:buClr>
                <a:srgbClr val="00B0F0"/>
              </a:buClr>
              <a:buSzPct val="80000"/>
              <a:buFont typeface="Arial" charset="0"/>
              <a:buChar char="•"/>
              <a:defRPr sz="2300" kern="1200">
                <a:solidFill>
                  <a:schemeClr val="bg2">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SzPct val="80000"/>
              <a:buFont typeface="Arial"/>
              <a:buChar char="•"/>
              <a:defRPr sz="2000" kern="1200">
                <a:solidFill>
                  <a:schemeClr val="bg2">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ct val="100000"/>
              </a:lnSpc>
              <a:spcBef>
                <a:spcPts val="0"/>
              </a:spcBef>
              <a:spcAft>
                <a:spcPts val="600"/>
              </a:spcAft>
              <a:buSzPts val="1300"/>
              <a:buFont typeface="Arial" panose="020B0604020202020204" pitchFamily="34" charset="0"/>
              <a:buChar char="•"/>
            </a:pP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The Empire State Trail (EST) is a 750-mile trail connecting Buffalo, Plattsburgh, and NYC.</a:t>
            </a:r>
          </a:p>
          <a:p>
            <a:pPr algn="just">
              <a:lnSpc>
                <a:spcPct val="100000"/>
              </a:lnSpc>
              <a:spcBef>
                <a:spcPts val="0"/>
              </a:spcBef>
              <a:spcAft>
                <a:spcPts val="600"/>
              </a:spcAft>
              <a:buSzPts val="1300"/>
              <a:buFont typeface="Arial" panose="020B0604020202020204" pitchFamily="34" charset="0"/>
              <a:buChar char="•"/>
            </a:pP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Leverages the high-growth outdoor recreation industry in New York:</a:t>
            </a:r>
          </a:p>
          <a:p>
            <a:pPr lvl="1" algn="just">
              <a:lnSpc>
                <a:spcPct val="100000"/>
              </a:lnSpc>
              <a:spcBef>
                <a:spcPts val="0"/>
              </a:spcBef>
              <a:spcAft>
                <a:spcPts val="600"/>
              </a:spcAft>
              <a:buSzPts val="1100"/>
              <a:buFont typeface="Wingdings" panose="05000000000000000000" pitchFamily="2" charset="2"/>
              <a:buChar char="Ø"/>
            </a:pP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$41.8 billion in consumer spending</a:t>
            </a:r>
          </a:p>
          <a:p>
            <a:pPr lvl="1" algn="just">
              <a:lnSpc>
                <a:spcPct val="100000"/>
              </a:lnSpc>
              <a:spcBef>
                <a:spcPts val="0"/>
              </a:spcBef>
              <a:spcAft>
                <a:spcPts val="600"/>
              </a:spcAft>
              <a:buSzPts val="1100"/>
              <a:buFont typeface="Wingdings" panose="05000000000000000000" pitchFamily="2" charset="2"/>
              <a:buChar char="Ø"/>
            </a:pP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313,000 direct jobs (4</a:t>
            </a:r>
            <a:r>
              <a:rPr lang="en-US" sz="1800" kern="0" baseline="30000" dirty="0" smtClean="0">
                <a:solidFill>
                  <a:srgbClr val="6B6C6E">
                    <a:lumMod val="50000"/>
                  </a:srgbClr>
                </a:solidFill>
                <a:latin typeface="Arial" panose="020B0604020202020204" pitchFamily="34" charset="0"/>
                <a:cs typeface="Arial" panose="020B0604020202020204" pitchFamily="34" charset="0"/>
                <a:sym typeface="Lato"/>
              </a:rPr>
              <a:t>th</a:t>
            </a: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 highest sector)</a:t>
            </a:r>
          </a:p>
          <a:p>
            <a:pPr lvl="1" algn="just">
              <a:lnSpc>
                <a:spcPct val="100000"/>
              </a:lnSpc>
              <a:spcBef>
                <a:spcPts val="0"/>
              </a:spcBef>
              <a:spcAft>
                <a:spcPts val="600"/>
              </a:spcAft>
              <a:buSzPts val="1100"/>
              <a:buFont typeface="Wingdings" panose="05000000000000000000" pitchFamily="2" charset="2"/>
              <a:buChar char="Ø"/>
            </a:pP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$14 billion in wages and salaries (10</a:t>
            </a:r>
            <a:r>
              <a:rPr lang="en-US" sz="1800" kern="0" baseline="30000" dirty="0" smtClean="0">
                <a:solidFill>
                  <a:srgbClr val="6B6C6E">
                    <a:lumMod val="50000"/>
                  </a:srgbClr>
                </a:solidFill>
                <a:latin typeface="Arial" panose="020B0604020202020204" pitchFamily="34" charset="0"/>
                <a:cs typeface="Arial" panose="020B0604020202020204" pitchFamily="34" charset="0"/>
                <a:sym typeface="Lato"/>
              </a:rPr>
              <a:t>th</a:t>
            </a: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 highest)</a:t>
            </a:r>
          </a:p>
          <a:p>
            <a:pPr lvl="1" algn="just">
              <a:lnSpc>
                <a:spcPct val="100000"/>
              </a:lnSpc>
              <a:spcBef>
                <a:spcPts val="0"/>
              </a:spcBef>
              <a:spcAft>
                <a:spcPts val="600"/>
              </a:spcAft>
              <a:buSzPts val="1100"/>
              <a:buFont typeface="Wingdings" panose="05000000000000000000" pitchFamily="2" charset="2"/>
              <a:buChar char="Ø"/>
            </a:pP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$3.6 billion in state and local tax revenue. </a:t>
            </a:r>
          </a:p>
          <a:p>
            <a:pPr algn="just">
              <a:lnSpc>
                <a:spcPct val="100000"/>
              </a:lnSpc>
              <a:spcBef>
                <a:spcPts val="0"/>
              </a:spcBef>
              <a:spcAft>
                <a:spcPts val="600"/>
              </a:spcAft>
              <a:buSzPts val="1300"/>
              <a:buFont typeface="Arial" panose="020B0604020202020204" pitchFamily="34" charset="0"/>
              <a:buChar char="•"/>
            </a:pPr>
            <a:r>
              <a:rPr lang="en-US" sz="1800" kern="0" dirty="0" smtClean="0">
                <a:solidFill>
                  <a:srgbClr val="6B6C6E">
                    <a:lumMod val="50000"/>
                  </a:srgbClr>
                </a:solidFill>
                <a:latin typeface="Arial" panose="020B0604020202020204" pitchFamily="34" charset="0"/>
                <a:cs typeface="Arial" panose="020B0604020202020204" pitchFamily="34" charset="0"/>
                <a:sym typeface="Lato"/>
              </a:rPr>
              <a:t>Long Island is not yet included in the EST, but there is a strong groundswell of support for an extension.</a:t>
            </a:r>
          </a:p>
          <a:p>
            <a:pPr algn="just">
              <a:lnSpc>
                <a:spcPct val="115000"/>
              </a:lnSpc>
              <a:spcBef>
                <a:spcPts val="0"/>
              </a:spcBef>
              <a:spcAft>
                <a:spcPts val="600"/>
              </a:spcAft>
              <a:buSzPts val="1300"/>
              <a:buFont typeface="Arial" panose="020B0604020202020204" pitchFamily="34" charset="0"/>
              <a:buChar char="•"/>
            </a:pPr>
            <a:endParaRPr lang="en-US" sz="1800" kern="0" dirty="0">
              <a:solidFill>
                <a:srgbClr val="595959"/>
              </a:solidFill>
              <a:latin typeface="Arial" panose="020B0604020202020204" pitchFamily="34" charset="0"/>
              <a:cs typeface="Arial" panose="020B0604020202020204" pitchFamily="34" charset="0"/>
              <a:sym typeface="Lato"/>
            </a:endParaRPr>
          </a:p>
        </p:txBody>
      </p:sp>
      <p:sp>
        <p:nvSpPr>
          <p:cNvPr id="3" name="Title 2"/>
          <p:cNvSpPr>
            <a:spLocks noGrp="1"/>
          </p:cNvSpPr>
          <p:nvPr>
            <p:ph type="title"/>
          </p:nvPr>
        </p:nvSpPr>
        <p:spPr>
          <a:xfrm>
            <a:off x="493986" y="480848"/>
            <a:ext cx="5181599" cy="533401"/>
          </a:xfrm>
        </p:spPr>
        <p:txBody>
          <a:bodyPr>
            <a:normAutofit fontScale="90000"/>
          </a:bodyPr>
          <a:lstStyle/>
          <a:p>
            <a:r>
              <a:rPr lang="en-US" dirty="0" smtClean="0">
                <a:latin typeface="Book Antiqua" panose="02040602050305030304" pitchFamily="18" charset="0"/>
              </a:rPr>
              <a:t>Empire State Trail </a:t>
            </a:r>
            <a:endParaRPr lang="en-US" dirty="0">
              <a:latin typeface="Book Antiqua" panose="02040602050305030304" pitchFamily="18" charset="0"/>
            </a:endParaRPr>
          </a:p>
        </p:txBody>
      </p:sp>
      <p:pic>
        <p:nvPicPr>
          <p:cNvPr id="4" name="Picture 3">
            <a:extLst>
              <a:ext uri="{FF2B5EF4-FFF2-40B4-BE49-F238E27FC236}">
                <a16:creationId xmlns:a16="http://schemas.microsoft.com/office/drawing/2014/main" xmlns="" id="{2129344C-FDEA-4FDE-974D-D20B3FA5290E}"/>
              </a:ext>
            </a:extLst>
          </p:cNvPr>
          <p:cNvPicPr>
            <a:picLocks noChangeAspect="1"/>
          </p:cNvPicPr>
          <p:nvPr/>
        </p:nvPicPr>
        <p:blipFill rotWithShape="1">
          <a:blip r:embed="rId3"/>
          <a:srcRect l="12750" t="12105" r="14648" b="6337"/>
          <a:stretch/>
        </p:blipFill>
        <p:spPr>
          <a:xfrm>
            <a:off x="6001702" y="1642172"/>
            <a:ext cx="5733098" cy="4293622"/>
          </a:xfrm>
          <a:prstGeom prst="rect">
            <a:avLst/>
          </a:prstGeom>
          <a:noFill/>
          <a:ln w="12700">
            <a:solidFill>
              <a:schemeClr val="bg1">
                <a:lumMod val="50000"/>
              </a:schemeClr>
            </a:solidFill>
          </a:ln>
        </p:spPr>
      </p:pic>
      <p:sp>
        <p:nvSpPr>
          <p:cNvPr id="5" name="Oval 4"/>
          <p:cNvSpPr/>
          <p:nvPr/>
        </p:nvSpPr>
        <p:spPr>
          <a:xfrm rot="20657948">
            <a:off x="10097097" y="5235871"/>
            <a:ext cx="1611824" cy="612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11748544" y="6381406"/>
            <a:ext cx="152400" cy="369332"/>
          </a:xfrm>
          <a:prstGeom prst="rect">
            <a:avLst/>
          </a:prstGeom>
          <a:solidFill>
            <a:schemeClr val="bg1"/>
          </a:solidFill>
        </p:spPr>
        <p:txBody>
          <a:bodyPr wrap="square" rtlCol="0">
            <a:spAutoFit/>
          </a:bodyPr>
          <a:lstStyle/>
          <a:p>
            <a:pPr algn="ctr"/>
            <a:r>
              <a:rPr lang="en-US" dirty="0">
                <a:solidFill>
                  <a:srgbClr val="6B6C6E"/>
                </a:solidFill>
              </a:rPr>
              <a:t>4</a:t>
            </a:r>
          </a:p>
        </p:txBody>
      </p:sp>
    </p:spTree>
    <p:extLst>
      <p:ext uri="{BB962C8B-B14F-4D97-AF65-F5344CB8AC3E}">
        <p14:creationId xmlns:p14="http://schemas.microsoft.com/office/powerpoint/2010/main" val="237319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3251" y="2209800"/>
            <a:ext cx="5662749" cy="3631763"/>
          </a:xfrm>
        </p:spPr>
        <p:txBody>
          <a:bodyPr/>
          <a:lstStyle/>
          <a:p>
            <a:pPr marL="457200" lvl="0" indent="-311150">
              <a:lnSpc>
                <a:spcPct val="100000"/>
              </a:lnSpc>
              <a:spcBef>
                <a:spcPts val="0"/>
              </a:spcBef>
              <a:spcAft>
                <a:spcPts val="600"/>
              </a:spcAft>
              <a:buSzPts val="1300"/>
              <a:buFont typeface="Lato"/>
              <a:buChar char="●"/>
            </a:pPr>
            <a:r>
              <a:rPr lang="en-US" sz="1800" kern="0" dirty="0">
                <a:ln>
                  <a:noFill/>
                </a:ln>
                <a:solidFill>
                  <a:schemeClr val="tx1">
                    <a:lumMod val="50000"/>
                  </a:schemeClr>
                </a:solidFill>
                <a:latin typeface="Arial" panose="020B0604020202020204" pitchFamily="34" charset="0"/>
                <a:cs typeface="Arial" panose="020B0604020202020204" pitchFamily="34" charset="0"/>
                <a:sym typeface="Lato"/>
              </a:rPr>
              <a:t>Attract and retain </a:t>
            </a:r>
            <a:r>
              <a:rPr lang="en-US" sz="1800" kern="0" dirty="0" smtClean="0">
                <a:ln>
                  <a:noFill/>
                </a:ln>
                <a:solidFill>
                  <a:schemeClr val="tx1">
                    <a:lumMod val="50000"/>
                  </a:schemeClr>
                </a:solidFill>
                <a:latin typeface="Arial" panose="020B0604020202020204" pitchFamily="34" charset="0"/>
                <a:cs typeface="Arial" panose="020B0604020202020204" pitchFamily="34" charset="0"/>
                <a:sym typeface="Lato"/>
              </a:rPr>
              <a:t>young professionals </a:t>
            </a:r>
            <a:r>
              <a:rPr lang="en-US" sz="1800" kern="0" dirty="0">
                <a:ln>
                  <a:noFill/>
                </a:ln>
                <a:solidFill>
                  <a:schemeClr val="tx1">
                    <a:lumMod val="50000"/>
                  </a:schemeClr>
                </a:solidFill>
                <a:latin typeface="Arial" panose="020B0604020202020204" pitchFamily="34" charset="0"/>
                <a:cs typeface="Arial" panose="020B0604020202020204" pitchFamily="34" charset="0"/>
                <a:sym typeface="Lato"/>
              </a:rPr>
              <a:t>with amenities comparable with any major city and by </a:t>
            </a:r>
            <a:r>
              <a:rPr lang="en-US" sz="1800" kern="0" dirty="0" smtClean="0">
                <a:ln>
                  <a:noFill/>
                </a:ln>
                <a:solidFill>
                  <a:schemeClr val="tx1">
                    <a:lumMod val="50000"/>
                  </a:schemeClr>
                </a:solidFill>
                <a:latin typeface="Arial" panose="020B0604020202020204" pitchFamily="34" charset="0"/>
                <a:cs typeface="Arial" panose="020B0604020202020204" pitchFamily="34" charset="0"/>
                <a:sym typeface="Lato"/>
              </a:rPr>
              <a:t>solidifying the strong “sense </a:t>
            </a:r>
            <a:r>
              <a:rPr lang="en-US" sz="1800" kern="0" dirty="0">
                <a:ln>
                  <a:noFill/>
                </a:ln>
                <a:solidFill>
                  <a:schemeClr val="tx1">
                    <a:lumMod val="50000"/>
                  </a:schemeClr>
                </a:solidFill>
                <a:latin typeface="Arial" panose="020B0604020202020204" pitchFamily="34" charset="0"/>
                <a:cs typeface="Arial" panose="020B0604020202020204" pitchFamily="34" charset="0"/>
                <a:sym typeface="Lato"/>
              </a:rPr>
              <a:t>of </a:t>
            </a:r>
            <a:r>
              <a:rPr lang="en-US" sz="1800" kern="0" dirty="0" smtClean="0">
                <a:ln>
                  <a:noFill/>
                </a:ln>
                <a:solidFill>
                  <a:schemeClr val="tx1">
                    <a:lumMod val="50000"/>
                  </a:schemeClr>
                </a:solidFill>
                <a:latin typeface="Arial" panose="020B0604020202020204" pitchFamily="34" charset="0"/>
                <a:cs typeface="Arial" panose="020B0604020202020204" pitchFamily="34" charset="0"/>
                <a:sym typeface="Lato"/>
              </a:rPr>
              <a:t>place” across the Island</a:t>
            </a:r>
          </a:p>
          <a:p>
            <a:pPr marL="457200" lvl="0" indent="-311150">
              <a:lnSpc>
                <a:spcPct val="100000"/>
              </a:lnSpc>
              <a:spcBef>
                <a:spcPts val="0"/>
              </a:spcBef>
              <a:spcAft>
                <a:spcPts val="600"/>
              </a:spcAft>
              <a:buSzPts val="1300"/>
              <a:buFont typeface="Lato"/>
              <a:buChar char="●"/>
            </a:pPr>
            <a:r>
              <a:rPr lang="en-US" sz="1800" kern="0" dirty="0" smtClean="0">
                <a:ln>
                  <a:noFill/>
                </a:ln>
                <a:solidFill>
                  <a:schemeClr val="tx1">
                    <a:lumMod val="50000"/>
                  </a:schemeClr>
                </a:solidFill>
                <a:latin typeface="Arial" panose="020B0604020202020204" pitchFamily="34" charset="0"/>
                <a:cs typeface="Arial" panose="020B0604020202020204" pitchFamily="34" charset="0"/>
                <a:sym typeface="Lato"/>
              </a:rPr>
              <a:t>Revitalize </a:t>
            </a:r>
            <a:r>
              <a:rPr lang="en-US" sz="1800" kern="0" dirty="0">
                <a:ln>
                  <a:noFill/>
                </a:ln>
                <a:solidFill>
                  <a:schemeClr val="tx1">
                    <a:lumMod val="50000"/>
                  </a:schemeClr>
                </a:solidFill>
                <a:latin typeface="Arial" panose="020B0604020202020204" pitchFamily="34" charset="0"/>
                <a:cs typeface="Arial" panose="020B0604020202020204" pitchFamily="34" charset="0"/>
                <a:sym typeface="Lato"/>
              </a:rPr>
              <a:t>downtown areas with walkable communities and affordable multifamily housing </a:t>
            </a:r>
          </a:p>
          <a:p>
            <a:pPr marL="457200" lvl="0" indent="-311150">
              <a:lnSpc>
                <a:spcPct val="100000"/>
              </a:lnSpc>
              <a:spcBef>
                <a:spcPts val="0"/>
              </a:spcBef>
              <a:spcAft>
                <a:spcPts val="600"/>
              </a:spcAft>
              <a:buSzPts val="1300"/>
              <a:buFont typeface="Lato"/>
              <a:buChar char="●"/>
            </a:pPr>
            <a:r>
              <a:rPr lang="en-US" sz="1800" kern="0" dirty="0">
                <a:ln>
                  <a:noFill/>
                </a:ln>
                <a:solidFill>
                  <a:schemeClr val="tx1">
                    <a:lumMod val="50000"/>
                  </a:schemeClr>
                </a:solidFill>
                <a:latin typeface="Arial" panose="020B0604020202020204" pitchFamily="34" charset="0"/>
                <a:cs typeface="Arial" panose="020B0604020202020204" pitchFamily="34" charset="0"/>
                <a:sym typeface="Lato"/>
              </a:rPr>
              <a:t>Modernize and leverage the LIRR with other transportation modes, and divert car trips to </a:t>
            </a:r>
            <a:r>
              <a:rPr lang="en-US" sz="1800" kern="0" dirty="0" smtClean="0">
                <a:ln>
                  <a:noFill/>
                </a:ln>
                <a:solidFill>
                  <a:schemeClr val="tx1">
                    <a:lumMod val="50000"/>
                  </a:schemeClr>
                </a:solidFill>
                <a:latin typeface="Arial" panose="020B0604020202020204" pitchFamily="34" charset="0"/>
                <a:cs typeface="Arial" panose="020B0604020202020204" pitchFamily="34" charset="0"/>
                <a:sym typeface="Lato"/>
              </a:rPr>
              <a:t>transit</a:t>
            </a:r>
            <a:endParaRPr lang="en-US" sz="1800" kern="0" dirty="0">
              <a:ln>
                <a:noFill/>
              </a:ln>
              <a:solidFill>
                <a:schemeClr val="tx1">
                  <a:lumMod val="50000"/>
                </a:schemeClr>
              </a:solidFill>
              <a:latin typeface="Arial" panose="020B0604020202020204" pitchFamily="34" charset="0"/>
              <a:cs typeface="Arial" panose="020B0604020202020204" pitchFamily="34" charset="0"/>
              <a:sym typeface="Lato"/>
            </a:endParaRPr>
          </a:p>
          <a:p>
            <a:pPr marL="457200" lvl="0" indent="-311150">
              <a:lnSpc>
                <a:spcPct val="100000"/>
              </a:lnSpc>
              <a:spcBef>
                <a:spcPts val="0"/>
              </a:spcBef>
              <a:spcAft>
                <a:spcPts val="600"/>
              </a:spcAft>
              <a:buSzPts val="1300"/>
              <a:buFont typeface="Lato"/>
              <a:buChar char="●"/>
            </a:pPr>
            <a:r>
              <a:rPr lang="en-US" sz="1800" kern="0" dirty="0">
                <a:ln>
                  <a:noFill/>
                </a:ln>
                <a:solidFill>
                  <a:schemeClr val="tx1">
                    <a:lumMod val="50000"/>
                  </a:schemeClr>
                </a:solidFill>
                <a:latin typeface="Arial" panose="020B0604020202020204" pitchFamily="34" charset="0"/>
                <a:cs typeface="Arial" panose="020B0604020202020204" pitchFamily="34" charset="0"/>
                <a:sym typeface="Lato"/>
              </a:rPr>
              <a:t>Connect more Long Island neighborhoods to coastal areas and parks with a network of accessible walking and biking </a:t>
            </a:r>
            <a:r>
              <a:rPr lang="en-US" sz="1800" kern="0" dirty="0" smtClean="0">
                <a:ln>
                  <a:noFill/>
                </a:ln>
                <a:solidFill>
                  <a:schemeClr val="tx1">
                    <a:lumMod val="50000"/>
                  </a:schemeClr>
                </a:solidFill>
                <a:latin typeface="Arial" panose="020B0604020202020204" pitchFamily="34" charset="0"/>
                <a:cs typeface="Arial" panose="020B0604020202020204" pitchFamily="34" charset="0"/>
                <a:sym typeface="Lato"/>
              </a:rPr>
              <a:t>trails</a:t>
            </a:r>
            <a:endParaRPr lang="en-US" sz="1800" kern="0" dirty="0">
              <a:ln>
                <a:noFill/>
              </a:ln>
              <a:solidFill>
                <a:schemeClr val="tx1">
                  <a:lumMod val="50000"/>
                </a:schemeClr>
              </a:solidFill>
              <a:latin typeface="Arial" panose="020B0604020202020204" pitchFamily="34" charset="0"/>
              <a:cs typeface="Arial" panose="020B0604020202020204" pitchFamily="34" charset="0"/>
              <a:sym typeface="Lato"/>
            </a:endParaRPr>
          </a:p>
          <a:p>
            <a:pPr marL="457200" lvl="0" indent="-311150">
              <a:lnSpc>
                <a:spcPct val="100000"/>
              </a:lnSpc>
              <a:spcBef>
                <a:spcPts val="0"/>
              </a:spcBef>
              <a:spcAft>
                <a:spcPts val="600"/>
              </a:spcAft>
              <a:buSzPts val="1300"/>
              <a:buFont typeface="Lato"/>
              <a:buChar char="●"/>
            </a:pPr>
            <a:r>
              <a:rPr lang="en-US" sz="1800" kern="0" dirty="0">
                <a:ln>
                  <a:noFill/>
                </a:ln>
                <a:solidFill>
                  <a:schemeClr val="tx1">
                    <a:lumMod val="50000"/>
                  </a:schemeClr>
                </a:solidFill>
                <a:latin typeface="Arial" panose="020B0604020202020204" pitchFamily="34" charset="0"/>
                <a:cs typeface="Arial" panose="020B0604020202020204" pitchFamily="34" charset="0"/>
                <a:sym typeface="Lato"/>
              </a:rPr>
              <a:t>Fix pedestrian and bicyclist fatalities, which are significantly higher than in the rest of the </a:t>
            </a:r>
            <a:r>
              <a:rPr lang="en-US" sz="1800" kern="0" dirty="0" smtClean="0">
                <a:ln>
                  <a:noFill/>
                </a:ln>
                <a:solidFill>
                  <a:schemeClr val="tx1">
                    <a:lumMod val="50000"/>
                  </a:schemeClr>
                </a:solidFill>
                <a:latin typeface="Arial" panose="020B0604020202020204" pitchFamily="34" charset="0"/>
                <a:cs typeface="Arial" panose="020B0604020202020204" pitchFamily="34" charset="0"/>
                <a:sym typeface="Lato"/>
              </a:rPr>
              <a:t>State</a:t>
            </a:r>
            <a:endParaRPr lang="en-US" sz="1800" kern="0" dirty="0">
              <a:ln>
                <a:noFill/>
              </a:ln>
              <a:solidFill>
                <a:schemeClr val="tx1">
                  <a:lumMod val="50000"/>
                </a:schemeClr>
              </a:solidFill>
              <a:latin typeface="Arial" panose="020B0604020202020204" pitchFamily="34" charset="0"/>
              <a:cs typeface="Arial" panose="020B0604020202020204" pitchFamily="34" charset="0"/>
              <a:sym typeface="Lato"/>
            </a:endParaRPr>
          </a:p>
        </p:txBody>
      </p:sp>
      <p:sp>
        <p:nvSpPr>
          <p:cNvPr id="3" name="Title 2"/>
          <p:cNvSpPr>
            <a:spLocks noGrp="1"/>
          </p:cNvSpPr>
          <p:nvPr>
            <p:ph type="title"/>
          </p:nvPr>
        </p:nvSpPr>
        <p:spPr>
          <a:xfrm>
            <a:off x="457200" y="477760"/>
            <a:ext cx="5943600" cy="533401"/>
          </a:xfrm>
        </p:spPr>
        <p:txBody>
          <a:bodyPr/>
          <a:lstStyle/>
          <a:p>
            <a:r>
              <a:rPr lang="en-US" dirty="0" smtClean="0"/>
              <a:t>Long Island’s Future</a:t>
            </a:r>
            <a:endParaRPr lang="en-US" dirty="0"/>
          </a:p>
        </p:txBody>
      </p:sp>
      <p:sp>
        <p:nvSpPr>
          <p:cNvPr id="4" name="Text Placeholder 3"/>
          <p:cNvSpPr>
            <a:spLocks noGrp="1"/>
          </p:cNvSpPr>
          <p:nvPr>
            <p:ph type="body" sz="quarter" idx="10"/>
          </p:nvPr>
        </p:nvSpPr>
        <p:spPr>
          <a:xfrm>
            <a:off x="462455" y="1135117"/>
            <a:ext cx="5181600" cy="833049"/>
          </a:xfrm>
        </p:spPr>
        <p:txBody>
          <a:bodyPr/>
          <a:lstStyle/>
          <a:p>
            <a:r>
              <a:rPr lang="en-US" dirty="0" smtClean="0"/>
              <a:t>Vision: sustainable and equitable 21</a:t>
            </a:r>
            <a:r>
              <a:rPr lang="en-US" baseline="30000" dirty="0" smtClean="0"/>
              <a:t>st</a:t>
            </a:r>
            <a:r>
              <a:rPr lang="en-US" dirty="0" smtClean="0"/>
              <a:t> century suburb</a:t>
            </a:r>
            <a:endParaRPr lang="en-US" dirty="0"/>
          </a:p>
        </p:txBody>
      </p:sp>
      <p:pic>
        <p:nvPicPr>
          <p:cNvPr id="5" name="Picture 4"/>
          <p:cNvPicPr>
            <a:picLocks noChangeAspect="1"/>
          </p:cNvPicPr>
          <p:nvPr/>
        </p:nvPicPr>
        <p:blipFill>
          <a:blip r:embed="rId2"/>
          <a:stretch>
            <a:fillRect/>
          </a:stretch>
        </p:blipFill>
        <p:spPr>
          <a:xfrm>
            <a:off x="8077200" y="458336"/>
            <a:ext cx="3581400" cy="4652309"/>
          </a:xfrm>
          <a:prstGeom prst="rect">
            <a:avLst/>
          </a:prstGeom>
        </p:spPr>
      </p:pic>
      <p:pic>
        <p:nvPicPr>
          <p:cNvPr id="6" name="Picture 5"/>
          <p:cNvPicPr>
            <a:picLocks noChangeAspect="1"/>
          </p:cNvPicPr>
          <p:nvPr/>
        </p:nvPicPr>
        <p:blipFill>
          <a:blip r:embed="rId3"/>
          <a:stretch>
            <a:fillRect/>
          </a:stretch>
        </p:blipFill>
        <p:spPr>
          <a:xfrm>
            <a:off x="6477001" y="2035417"/>
            <a:ext cx="3377762" cy="4377051"/>
          </a:xfrm>
          <a:prstGeom prst="rect">
            <a:avLst/>
          </a:prstGeom>
        </p:spPr>
      </p:pic>
      <p:sp>
        <p:nvSpPr>
          <p:cNvPr id="9" name="TextBox 8"/>
          <p:cNvSpPr txBox="1"/>
          <p:nvPr/>
        </p:nvSpPr>
        <p:spPr>
          <a:xfrm>
            <a:off x="11734800" y="6412468"/>
            <a:ext cx="152400" cy="369332"/>
          </a:xfrm>
          <a:prstGeom prst="rect">
            <a:avLst/>
          </a:prstGeom>
          <a:solidFill>
            <a:schemeClr val="bg1"/>
          </a:solidFill>
        </p:spPr>
        <p:txBody>
          <a:bodyPr wrap="square" rtlCol="0">
            <a:spAutoFit/>
          </a:bodyPr>
          <a:lstStyle/>
          <a:p>
            <a:pPr algn="ctr"/>
            <a:r>
              <a:rPr lang="en-US" dirty="0" smtClean="0">
                <a:solidFill>
                  <a:srgbClr val="6B6C6E"/>
                </a:solidFill>
              </a:rPr>
              <a:t>5</a:t>
            </a:r>
            <a:endParaRPr lang="en-US" dirty="0">
              <a:solidFill>
                <a:srgbClr val="6B6C6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spTree>
    <p:extLst>
      <p:ext uri="{BB962C8B-B14F-4D97-AF65-F5344CB8AC3E}">
        <p14:creationId xmlns:p14="http://schemas.microsoft.com/office/powerpoint/2010/main" val="2225229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1219200"/>
            <a:ext cx="111252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11582400" y="6400800"/>
            <a:ext cx="454572" cy="369332"/>
          </a:xfrm>
          <a:prstGeom prst="rect">
            <a:avLst/>
          </a:prstGeom>
          <a:solidFill>
            <a:schemeClr val="bg1"/>
          </a:solidFill>
        </p:spPr>
        <p:txBody>
          <a:bodyPr wrap="square" rtlCol="0">
            <a:spAutoFit/>
          </a:bodyPr>
          <a:lstStyle/>
          <a:p>
            <a:pPr algn="ctr"/>
            <a:r>
              <a:rPr lang="en-US" dirty="0">
                <a:solidFill>
                  <a:srgbClr val="6B6C6E"/>
                </a:solidFill>
              </a:rPr>
              <a:t>6</a:t>
            </a:r>
          </a:p>
        </p:txBody>
      </p:sp>
      <p:sp>
        <p:nvSpPr>
          <p:cNvPr id="6" name="Title 2"/>
          <p:cNvSpPr txBox="1">
            <a:spLocks/>
          </p:cNvSpPr>
          <p:nvPr/>
        </p:nvSpPr>
        <p:spPr>
          <a:xfrm>
            <a:off x="457200" y="28903"/>
            <a:ext cx="10439400" cy="533401"/>
          </a:xfrm>
          <a:prstGeom prst="rect">
            <a:avLst/>
          </a:prstGeom>
        </p:spPr>
        <p:txBody>
          <a:bodyPr vert="horz" lIns="0" tIns="0" rIns="0" bIns="0" rtlCol="0" anchor="t" anchorCtr="0">
            <a:noAutofit/>
          </a:bodyPr>
          <a:lstStyle>
            <a:lvl1pPr algn="l" defTabSz="914400" rtl="0" eaLnBrk="1" latinLnBrk="0" hangingPunct="1">
              <a:lnSpc>
                <a:spcPts val="9600"/>
              </a:lnSpc>
              <a:spcBef>
                <a:spcPct val="0"/>
              </a:spcBef>
              <a:buNone/>
              <a:defRPr sz="8000" kern="1200" baseline="0">
                <a:solidFill>
                  <a:srgbClr val="00B0F0"/>
                </a:solidFill>
                <a:latin typeface="Book Antiqua" charset="0"/>
                <a:ea typeface="Book Antiqua" charset="0"/>
                <a:cs typeface="Book Antiqua" charset="0"/>
              </a:defRPr>
            </a:lvl1pPr>
          </a:lstStyle>
          <a:p>
            <a:r>
              <a:rPr lang="en-US" sz="4800" dirty="0" smtClean="0"/>
              <a:t>Benefits for Long Island</a:t>
            </a:r>
            <a:endParaRPr lang="en-US" sz="4800" dirty="0"/>
          </a:p>
        </p:txBody>
      </p:sp>
      <p:sp>
        <p:nvSpPr>
          <p:cNvPr id="7" name="TextBox 6"/>
          <p:cNvSpPr txBox="1"/>
          <p:nvPr/>
        </p:nvSpPr>
        <p:spPr>
          <a:xfrm>
            <a:off x="656897" y="1352960"/>
            <a:ext cx="6330243" cy="4801314"/>
          </a:xfrm>
          <a:prstGeom prst="rect">
            <a:avLst/>
          </a:prstGeom>
          <a:noFill/>
        </p:spPr>
        <p:txBody>
          <a:bodyPr wrap="square" rtlCol="0">
            <a:spAutoFit/>
          </a:bodyPr>
          <a:lstStyle/>
          <a:p>
            <a:pPr>
              <a:buClr>
                <a:srgbClr val="00B0F0"/>
              </a:buClr>
            </a:pPr>
            <a:r>
              <a:rPr lang="en-US" dirty="0">
                <a:solidFill>
                  <a:srgbClr val="6B6C6E">
                    <a:lumMod val="50000"/>
                  </a:srgbClr>
                </a:solidFill>
                <a:latin typeface="Arial" panose="020B0604020202020204" pitchFamily="34" charset="0"/>
                <a:cs typeface="Arial" panose="020B0604020202020204" pitchFamily="34" charset="0"/>
              </a:rPr>
              <a:t>Extending </a:t>
            </a:r>
            <a:r>
              <a:rPr lang="en-US" dirty="0" smtClean="0">
                <a:solidFill>
                  <a:srgbClr val="6B6C6E">
                    <a:lumMod val="50000"/>
                  </a:srgbClr>
                </a:solidFill>
                <a:latin typeface="Arial" panose="020B0604020202020204" pitchFamily="34" charset="0"/>
                <a:cs typeface="Arial" panose="020B0604020202020204" pitchFamily="34" charset="0"/>
              </a:rPr>
              <a:t>the Empire State Trail across Long </a:t>
            </a:r>
            <a:r>
              <a:rPr lang="en-US" dirty="0">
                <a:solidFill>
                  <a:srgbClr val="6B6C6E">
                    <a:lumMod val="50000"/>
                  </a:srgbClr>
                </a:solidFill>
                <a:latin typeface="Arial" panose="020B0604020202020204" pitchFamily="34" charset="0"/>
                <a:cs typeface="Arial" panose="020B0604020202020204" pitchFamily="34" charset="0"/>
              </a:rPr>
              <a:t>Island would </a:t>
            </a:r>
            <a:r>
              <a:rPr lang="en-US" dirty="0" smtClean="0">
                <a:solidFill>
                  <a:srgbClr val="6B6C6E">
                    <a:lumMod val="50000"/>
                  </a:srgbClr>
                </a:solidFill>
                <a:latin typeface="Arial" panose="020B0604020202020204" pitchFamily="34" charset="0"/>
                <a:cs typeface="Arial" panose="020B0604020202020204" pitchFamily="34" charset="0"/>
              </a:rPr>
              <a:t>put it in the backyards of the </a:t>
            </a:r>
            <a:r>
              <a:rPr lang="en-US" b="1" dirty="0" smtClean="0">
                <a:solidFill>
                  <a:srgbClr val="6B6C6E">
                    <a:lumMod val="50000"/>
                  </a:srgbClr>
                </a:solidFill>
                <a:latin typeface="Arial" panose="020B0604020202020204" pitchFamily="34" charset="0"/>
                <a:cs typeface="Arial" panose="020B0604020202020204" pitchFamily="34" charset="0"/>
              </a:rPr>
              <a:t>7 </a:t>
            </a:r>
            <a:r>
              <a:rPr lang="en-US" b="1" dirty="0">
                <a:solidFill>
                  <a:srgbClr val="6B6C6E">
                    <a:lumMod val="50000"/>
                  </a:srgbClr>
                </a:solidFill>
                <a:latin typeface="Arial" panose="020B0604020202020204" pitchFamily="34" charset="0"/>
                <a:cs typeface="Arial" panose="020B0604020202020204" pitchFamily="34" charset="0"/>
              </a:rPr>
              <a:t>million </a:t>
            </a:r>
            <a:r>
              <a:rPr lang="en-US" b="1" dirty="0" smtClean="0">
                <a:solidFill>
                  <a:srgbClr val="6B6C6E">
                    <a:lumMod val="50000"/>
                  </a:srgbClr>
                </a:solidFill>
                <a:latin typeface="Arial" panose="020B0604020202020204" pitchFamily="34" charset="0"/>
                <a:cs typeface="Arial" panose="020B0604020202020204" pitchFamily="34" charset="0"/>
              </a:rPr>
              <a:t>people </a:t>
            </a:r>
            <a:r>
              <a:rPr lang="en-US" dirty="0" smtClean="0">
                <a:solidFill>
                  <a:srgbClr val="6B6C6E">
                    <a:lumMod val="50000"/>
                  </a:srgbClr>
                </a:solidFill>
                <a:latin typeface="Arial" panose="020B0604020202020204" pitchFamily="34" charset="0"/>
                <a:cs typeface="Arial" panose="020B0604020202020204" pitchFamily="34" charset="0"/>
              </a:rPr>
              <a:t>who live in Kings</a:t>
            </a:r>
            <a:r>
              <a:rPr lang="en-US" dirty="0">
                <a:solidFill>
                  <a:srgbClr val="6B6C6E">
                    <a:lumMod val="50000"/>
                  </a:srgbClr>
                </a:solidFill>
                <a:latin typeface="Arial" panose="020B0604020202020204" pitchFamily="34" charset="0"/>
                <a:cs typeface="Arial" panose="020B0604020202020204" pitchFamily="34" charset="0"/>
              </a:rPr>
              <a:t>, Queens, Nassau, and Suffolk </a:t>
            </a:r>
            <a:r>
              <a:rPr lang="en-US" dirty="0" smtClean="0">
                <a:solidFill>
                  <a:srgbClr val="6B6C6E">
                    <a:lumMod val="50000"/>
                  </a:srgbClr>
                </a:solidFill>
                <a:latin typeface="Arial" panose="020B0604020202020204" pitchFamily="34" charset="0"/>
                <a:cs typeface="Arial" panose="020B0604020202020204" pitchFamily="34" charset="0"/>
              </a:rPr>
              <a:t>Counties, and would provide many benefits.</a:t>
            </a:r>
            <a:endParaRPr lang="en-US" dirty="0">
              <a:solidFill>
                <a:srgbClr val="6B6C6E">
                  <a:lumMod val="50000"/>
                </a:srgbClr>
              </a:solidFill>
              <a:latin typeface="Arial" panose="020B0604020202020204" pitchFamily="34" charset="0"/>
              <a:cs typeface="Arial" panose="020B0604020202020204" pitchFamily="34" charset="0"/>
            </a:endParaRPr>
          </a:p>
          <a:p>
            <a:pPr marL="285750" indent="-285750">
              <a:buClr>
                <a:srgbClr val="00B0F0"/>
              </a:buClr>
              <a:buFont typeface="Arial" panose="020B0604020202020204" pitchFamily="34" charset="0"/>
              <a:buChar char="•"/>
            </a:pPr>
            <a:endParaRPr lang="en-US" b="1" dirty="0" smtClean="0">
              <a:solidFill>
                <a:srgbClr val="6B6C6E">
                  <a:lumMod val="50000"/>
                </a:srgbClr>
              </a:solidFill>
              <a:latin typeface="Arial" panose="020B0604020202020204" pitchFamily="34" charset="0"/>
              <a:cs typeface="Arial" panose="020B0604020202020204" pitchFamily="34" charset="0"/>
            </a:endParaRPr>
          </a:p>
          <a:p>
            <a:pPr marL="285750" indent="-285750">
              <a:buClr>
                <a:srgbClr val="00B0F0"/>
              </a:buClr>
              <a:buFont typeface="Arial" panose="020B0604020202020204" pitchFamily="34" charset="0"/>
              <a:buChar char="•"/>
            </a:pPr>
            <a:r>
              <a:rPr lang="en-US" b="1" dirty="0" smtClean="0">
                <a:solidFill>
                  <a:srgbClr val="6B6C6E">
                    <a:lumMod val="50000"/>
                  </a:srgbClr>
                </a:solidFill>
                <a:latin typeface="Arial" panose="020B0604020202020204" pitchFamily="34" charset="0"/>
                <a:cs typeface="Arial" panose="020B0604020202020204" pitchFamily="34" charset="0"/>
              </a:rPr>
              <a:t>Promote </a:t>
            </a:r>
            <a:r>
              <a:rPr lang="en-US" b="1" dirty="0">
                <a:solidFill>
                  <a:srgbClr val="6B6C6E">
                    <a:lumMod val="50000"/>
                  </a:srgbClr>
                </a:solidFill>
                <a:latin typeface="Arial" panose="020B0604020202020204" pitchFamily="34" charset="0"/>
                <a:cs typeface="Arial" panose="020B0604020202020204" pitchFamily="34" charset="0"/>
              </a:rPr>
              <a:t>Community Vitality</a:t>
            </a:r>
            <a:r>
              <a:rPr lang="en-US" dirty="0">
                <a:solidFill>
                  <a:srgbClr val="6B6C6E">
                    <a:lumMod val="50000"/>
                  </a:srgbClr>
                </a:solidFill>
                <a:latin typeface="Arial" panose="020B0604020202020204" pitchFamily="34" charset="0"/>
                <a:cs typeface="Arial" panose="020B0604020202020204" pitchFamily="34" charset="0"/>
              </a:rPr>
              <a:t>: The proposed route will take advantage of Long Island’s unique parks and cultural resources to promote active recreation and tourism. </a:t>
            </a:r>
          </a:p>
          <a:p>
            <a:pPr marL="285750" indent="-285750">
              <a:buClr>
                <a:srgbClr val="00B0F0"/>
              </a:buClr>
              <a:buFont typeface="Arial" panose="020B0604020202020204" pitchFamily="34" charset="0"/>
              <a:buChar char="•"/>
            </a:pPr>
            <a:endParaRPr lang="en-US" b="1" dirty="0" smtClean="0">
              <a:solidFill>
                <a:srgbClr val="6B6C6E">
                  <a:lumMod val="50000"/>
                </a:srgbClr>
              </a:solidFill>
              <a:latin typeface="Arial" panose="020B0604020202020204" pitchFamily="34" charset="0"/>
              <a:cs typeface="Arial" panose="020B0604020202020204" pitchFamily="34" charset="0"/>
            </a:endParaRPr>
          </a:p>
          <a:p>
            <a:pPr marL="285750" indent="-285750">
              <a:buClr>
                <a:srgbClr val="00B0F0"/>
              </a:buClr>
              <a:buFont typeface="Arial" panose="020B0604020202020204" pitchFamily="34" charset="0"/>
              <a:buChar char="•"/>
            </a:pPr>
            <a:r>
              <a:rPr lang="en-US" b="1" dirty="0" smtClean="0">
                <a:solidFill>
                  <a:srgbClr val="6B6C6E">
                    <a:lumMod val="50000"/>
                  </a:srgbClr>
                </a:solidFill>
                <a:latin typeface="Arial" panose="020B0604020202020204" pitchFamily="34" charset="0"/>
                <a:cs typeface="Arial" panose="020B0604020202020204" pitchFamily="34" charset="0"/>
              </a:rPr>
              <a:t>Increase Connectivity</a:t>
            </a:r>
            <a:r>
              <a:rPr lang="en-US" dirty="0" smtClean="0">
                <a:solidFill>
                  <a:srgbClr val="6B6C6E">
                    <a:lumMod val="50000"/>
                  </a:srgbClr>
                </a:solidFill>
                <a:latin typeface="Arial" panose="020B0604020202020204" pitchFamily="34" charset="0"/>
                <a:cs typeface="Arial" panose="020B0604020202020204" pitchFamily="34" charset="0"/>
              </a:rPr>
              <a:t>: The proposed route will serve as a transportation resource, connecting </a:t>
            </a:r>
            <a:r>
              <a:rPr lang="en-US" dirty="0">
                <a:solidFill>
                  <a:srgbClr val="6B6C6E">
                    <a:lumMod val="50000"/>
                  </a:srgbClr>
                </a:solidFill>
                <a:latin typeface="Arial" panose="020B0604020202020204" pitchFamily="34" charset="0"/>
                <a:cs typeface="Arial" panose="020B0604020202020204" pitchFamily="34" charset="0"/>
              </a:rPr>
              <a:t>communities as well as existing trails throughout Long Island </a:t>
            </a:r>
          </a:p>
          <a:p>
            <a:pPr marL="285750" indent="-285750">
              <a:buClr>
                <a:srgbClr val="00B0F0"/>
              </a:buClr>
              <a:buFont typeface="Arial" panose="020B0604020202020204" pitchFamily="34" charset="0"/>
              <a:buChar char="•"/>
            </a:pPr>
            <a:endParaRPr lang="en-US" dirty="0">
              <a:solidFill>
                <a:srgbClr val="6B6C6E">
                  <a:lumMod val="50000"/>
                </a:srgbClr>
              </a:solidFill>
              <a:latin typeface="Arial" panose="020B0604020202020204" pitchFamily="34" charset="0"/>
              <a:cs typeface="Arial" panose="020B0604020202020204" pitchFamily="34" charset="0"/>
            </a:endParaRPr>
          </a:p>
          <a:p>
            <a:pPr marL="285750" indent="-285750">
              <a:buClr>
                <a:srgbClr val="00B0F0"/>
              </a:buClr>
              <a:buFont typeface="Arial" panose="020B0604020202020204" pitchFamily="34" charset="0"/>
              <a:buChar char="•"/>
            </a:pPr>
            <a:r>
              <a:rPr lang="en-US" b="1" dirty="0">
                <a:solidFill>
                  <a:srgbClr val="6B6C6E">
                    <a:lumMod val="50000"/>
                  </a:srgbClr>
                </a:solidFill>
                <a:latin typeface="Arial" panose="020B0604020202020204" pitchFamily="34" charset="0"/>
                <a:cs typeface="Arial" panose="020B0604020202020204" pitchFamily="34" charset="0"/>
              </a:rPr>
              <a:t>Foster Equity &amp; Public Health</a:t>
            </a:r>
            <a:r>
              <a:rPr lang="en-US" dirty="0">
                <a:solidFill>
                  <a:srgbClr val="6B6C6E">
                    <a:lumMod val="50000"/>
                  </a:srgbClr>
                </a:solidFill>
                <a:latin typeface="Arial" panose="020B0604020202020204" pitchFamily="34" charset="0"/>
                <a:cs typeface="Arial" panose="020B0604020202020204" pitchFamily="34" charset="0"/>
              </a:rPr>
              <a:t>: The proposed route will be accessible to all users, and promote positive health outcomes via active recreation/transportation</a:t>
            </a:r>
          </a:p>
          <a:p>
            <a:pPr marL="285750" indent="-285750">
              <a:buClr>
                <a:srgbClr val="00B0F0"/>
              </a:buClr>
              <a:buFont typeface="Arial" panose="020B0604020202020204" pitchFamily="34" charset="0"/>
              <a:buChar char="•"/>
            </a:pPr>
            <a:endParaRPr lang="en-US" dirty="0">
              <a:solidFill>
                <a:srgbClr val="6B6C6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000"/>
          <a:stretch/>
        </p:blipFill>
        <p:spPr>
          <a:xfrm>
            <a:off x="7629438" y="1352960"/>
            <a:ext cx="4105362" cy="5047840"/>
          </a:xfrm>
          <a:prstGeom prst="rect">
            <a:avLst/>
          </a:prstGeom>
        </p:spPr>
      </p:pic>
    </p:spTree>
    <p:extLst>
      <p:ext uri="{BB962C8B-B14F-4D97-AF65-F5344CB8AC3E}">
        <p14:creationId xmlns:p14="http://schemas.microsoft.com/office/powerpoint/2010/main" val="778675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1219200"/>
            <a:ext cx="111252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11582400" y="6400800"/>
            <a:ext cx="454572" cy="369332"/>
          </a:xfrm>
          <a:prstGeom prst="rect">
            <a:avLst/>
          </a:prstGeom>
          <a:solidFill>
            <a:schemeClr val="bg1"/>
          </a:solidFill>
        </p:spPr>
        <p:txBody>
          <a:bodyPr wrap="square" rtlCol="0">
            <a:spAutoFit/>
          </a:bodyPr>
          <a:lstStyle/>
          <a:p>
            <a:pPr algn="ctr"/>
            <a:r>
              <a:rPr lang="en-US" dirty="0">
                <a:solidFill>
                  <a:srgbClr val="6B6C6E"/>
                </a:solidFill>
              </a:rPr>
              <a:t>7</a:t>
            </a:r>
          </a:p>
        </p:txBody>
      </p:sp>
      <p:sp>
        <p:nvSpPr>
          <p:cNvPr id="6" name="Title 2"/>
          <p:cNvSpPr txBox="1">
            <a:spLocks/>
          </p:cNvSpPr>
          <p:nvPr/>
        </p:nvSpPr>
        <p:spPr>
          <a:xfrm>
            <a:off x="457200" y="28903"/>
            <a:ext cx="10439400" cy="533401"/>
          </a:xfrm>
          <a:prstGeom prst="rect">
            <a:avLst/>
          </a:prstGeom>
        </p:spPr>
        <p:txBody>
          <a:bodyPr vert="horz" lIns="0" tIns="0" rIns="0" bIns="0" rtlCol="0" anchor="t" anchorCtr="0">
            <a:noAutofit/>
          </a:bodyPr>
          <a:lstStyle>
            <a:lvl1pPr algn="l" defTabSz="914400" rtl="0" eaLnBrk="1" latinLnBrk="0" hangingPunct="1">
              <a:lnSpc>
                <a:spcPts val="9600"/>
              </a:lnSpc>
              <a:spcBef>
                <a:spcPct val="0"/>
              </a:spcBef>
              <a:buNone/>
              <a:defRPr sz="8000" kern="1200" baseline="0">
                <a:solidFill>
                  <a:srgbClr val="00B0F0"/>
                </a:solidFill>
                <a:latin typeface="Book Antiqua" charset="0"/>
                <a:ea typeface="Book Antiqua" charset="0"/>
                <a:cs typeface="Book Antiqua" charset="0"/>
              </a:defRPr>
            </a:lvl1pPr>
          </a:lstStyle>
          <a:p>
            <a:r>
              <a:rPr lang="en-US" sz="4800" dirty="0" smtClean="0"/>
              <a:t>Safety on Long Island</a:t>
            </a:r>
            <a:endParaRPr lang="en-US" sz="4800" dirty="0"/>
          </a:p>
        </p:txBody>
      </p:sp>
      <p:pic>
        <p:nvPicPr>
          <p:cNvPr id="3" name="Picture 2"/>
          <p:cNvPicPr>
            <a:picLocks noChangeAspect="1"/>
          </p:cNvPicPr>
          <p:nvPr/>
        </p:nvPicPr>
        <p:blipFill>
          <a:blip r:embed="rId3"/>
          <a:stretch>
            <a:fillRect/>
          </a:stretch>
        </p:blipFill>
        <p:spPr>
          <a:xfrm>
            <a:off x="381000" y="1447800"/>
            <a:ext cx="5688624" cy="3886200"/>
          </a:xfrm>
          <a:prstGeom prst="rect">
            <a:avLst/>
          </a:prstGeom>
        </p:spPr>
      </p:pic>
      <p:pic>
        <p:nvPicPr>
          <p:cNvPr id="4" name="Picture 3"/>
          <p:cNvPicPr>
            <a:picLocks noChangeAspect="1"/>
          </p:cNvPicPr>
          <p:nvPr/>
        </p:nvPicPr>
        <p:blipFill>
          <a:blip r:embed="rId4"/>
          <a:stretch>
            <a:fillRect/>
          </a:stretch>
        </p:blipFill>
        <p:spPr>
          <a:xfrm>
            <a:off x="6172199" y="1464641"/>
            <a:ext cx="5764375" cy="3869359"/>
          </a:xfrm>
          <a:prstGeom prst="rect">
            <a:avLst/>
          </a:prstGeom>
        </p:spPr>
      </p:pic>
    </p:spTree>
    <p:extLst>
      <p:ext uri="{BB962C8B-B14F-4D97-AF65-F5344CB8AC3E}">
        <p14:creationId xmlns:p14="http://schemas.microsoft.com/office/powerpoint/2010/main" val="3031706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219200"/>
            <a:ext cx="111252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2">
            <a:extLst>
              <a:ext uri="{FF2B5EF4-FFF2-40B4-BE49-F238E27FC236}">
                <a16:creationId xmlns:a16="http://schemas.microsoft.com/office/drawing/2014/main" xmlns="" id="{F3E49ED0-C3CB-446C-9EEE-E8C0FF620551}"/>
              </a:ext>
            </a:extLst>
          </p:cNvPr>
          <p:cNvSpPr>
            <a:spLocks noGrp="1"/>
          </p:cNvSpPr>
          <p:nvPr>
            <p:ph type="title"/>
          </p:nvPr>
        </p:nvSpPr>
        <p:spPr>
          <a:xfrm>
            <a:off x="457200" y="308979"/>
            <a:ext cx="10352616" cy="1143000"/>
          </a:xfrm>
        </p:spPr>
        <p:txBody>
          <a:bodyPr>
            <a:normAutofit/>
          </a:bodyPr>
          <a:lstStyle/>
          <a:p>
            <a:r>
              <a:rPr lang="en-US" dirty="0" smtClean="0">
                <a:latin typeface="Book Antiqua" panose="02040602050305030304" pitchFamily="18" charset="0"/>
                <a:cs typeface="Arial" panose="020B0604020202020204" pitchFamily="34" charset="0"/>
              </a:rPr>
              <a:t>Opportunity: Utility </a:t>
            </a:r>
            <a:r>
              <a:rPr lang="en-US" dirty="0">
                <a:latin typeface="Book Antiqua" panose="02040602050305030304" pitchFamily="18" charset="0"/>
                <a:cs typeface="Arial" panose="020B0604020202020204" pitchFamily="34" charset="0"/>
              </a:rPr>
              <a:t>Corridors</a:t>
            </a:r>
          </a:p>
        </p:txBody>
      </p:sp>
      <p:pic>
        <p:nvPicPr>
          <p:cNvPr id="4" name="Picture 3">
            <a:extLst>
              <a:ext uri="{FF2B5EF4-FFF2-40B4-BE49-F238E27FC236}">
                <a16:creationId xmlns:a16="http://schemas.microsoft.com/office/drawing/2014/main" xmlns="" id="{F038BFA2-FE52-4DF7-AE38-CED3952F9BD3}"/>
              </a:ext>
            </a:extLst>
          </p:cNvPr>
          <p:cNvPicPr>
            <a:picLocks noChangeAspect="1"/>
          </p:cNvPicPr>
          <p:nvPr/>
        </p:nvPicPr>
        <p:blipFill rotWithShape="1">
          <a:blip r:embed="rId2">
            <a:extLst>
              <a:ext uri="{28A0092B-C50C-407E-A947-70E740481C1C}">
                <a14:useLocalDpi xmlns:a14="http://schemas.microsoft.com/office/drawing/2010/main" val="0"/>
              </a:ext>
            </a:extLst>
          </a:blip>
          <a:srcRect l="1645"/>
          <a:stretch/>
        </p:blipFill>
        <p:spPr>
          <a:xfrm>
            <a:off x="838200" y="1524001"/>
            <a:ext cx="7239000" cy="3895660"/>
          </a:xfrm>
          <a:prstGeom prst="rect">
            <a:avLst/>
          </a:prstGeom>
          <a:ln>
            <a:solidFill>
              <a:schemeClr val="tx1"/>
            </a:solidFill>
          </a:ln>
        </p:spPr>
      </p:pic>
      <p:sp>
        <p:nvSpPr>
          <p:cNvPr id="5" name="Slide Number Placeholder 2">
            <a:extLst>
              <a:ext uri="{FF2B5EF4-FFF2-40B4-BE49-F238E27FC236}">
                <a16:creationId xmlns:a16="http://schemas.microsoft.com/office/drawing/2014/main" xmlns="" id="{24284528-D835-4B41-A554-8C255A316200}"/>
              </a:ext>
            </a:extLst>
          </p:cNvPr>
          <p:cNvSpPr txBox="1">
            <a:spLocks/>
          </p:cNvSpPr>
          <p:nvPr/>
        </p:nvSpPr>
        <p:spPr>
          <a:xfrm>
            <a:off x="11621553" y="6401482"/>
            <a:ext cx="570447" cy="369332"/>
          </a:xfrm>
          <a:prstGeom prst="rect">
            <a:avLst/>
          </a:prstGeom>
          <a:solidFill>
            <a:schemeClr val="bg1"/>
          </a:solidFill>
        </p:spPr>
        <p:txBody>
          <a:bodyPr wrap="square" rtlCol="0">
            <a:spAutoFit/>
          </a:bodyPr>
          <a:lstStyle>
            <a:defPPr>
              <a:defRPr lang="en-US"/>
            </a:defPPr>
            <a:lvl1pPr algn="ctr"/>
          </a:lstStyle>
          <a:p>
            <a:r>
              <a:rPr lang="en-US" dirty="0" smtClean="0">
                <a:solidFill>
                  <a:srgbClr val="6B6C6E"/>
                </a:solidFill>
              </a:rPr>
              <a:t>8</a:t>
            </a:r>
            <a:endParaRPr lang="uk-UA" dirty="0">
              <a:solidFill>
                <a:srgbClr val="6B6C6E"/>
              </a:solidFill>
            </a:endParaRPr>
          </a:p>
        </p:txBody>
      </p:sp>
      <p:pic>
        <p:nvPicPr>
          <p:cNvPr id="6" name="Picture 5">
            <a:extLst>
              <a:ext uri="{FF2B5EF4-FFF2-40B4-BE49-F238E27FC236}">
                <a16:creationId xmlns:a16="http://schemas.microsoft.com/office/drawing/2014/main" xmlns="" id="{4E430964-DE5A-4303-8A08-41D592B724B0}"/>
              </a:ext>
            </a:extLst>
          </p:cNvPr>
          <p:cNvPicPr>
            <a:picLocks noChangeAspect="1"/>
          </p:cNvPicPr>
          <p:nvPr/>
        </p:nvPicPr>
        <p:blipFill rotWithShape="1">
          <a:blip r:embed="rId3"/>
          <a:srcRect l="27961" t="22872" r="24298" b="16305"/>
          <a:stretch/>
        </p:blipFill>
        <p:spPr>
          <a:xfrm>
            <a:off x="8259769" y="3471831"/>
            <a:ext cx="3456638" cy="2935974"/>
          </a:xfrm>
          <a:prstGeom prst="rect">
            <a:avLst/>
          </a:prstGeom>
          <a:ln>
            <a:solidFill>
              <a:schemeClr val="tx1"/>
            </a:solidFill>
          </a:ln>
        </p:spPr>
      </p:pic>
    </p:spTree>
    <p:extLst>
      <p:ext uri="{BB962C8B-B14F-4D97-AF65-F5344CB8AC3E}">
        <p14:creationId xmlns:p14="http://schemas.microsoft.com/office/powerpoint/2010/main" val="3270852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580" r="3232" b="2024"/>
          <a:stretch/>
        </p:blipFill>
        <p:spPr>
          <a:xfrm>
            <a:off x="3048701" y="1219199"/>
            <a:ext cx="2255499" cy="4745832"/>
          </a:xfrm>
          <a:prstGeom prst="rect">
            <a:avLst/>
          </a:prstGeom>
        </p:spPr>
      </p:pic>
      <p:pic>
        <p:nvPicPr>
          <p:cNvPr id="9" name="Picture 8"/>
          <p:cNvPicPr>
            <a:picLocks noChangeAspect="1"/>
          </p:cNvPicPr>
          <p:nvPr/>
        </p:nvPicPr>
        <p:blipFill rotWithShape="1">
          <a:blip r:embed="rId3"/>
          <a:srcRect l="2982" t="1581" r="-1"/>
          <a:stretch/>
        </p:blipFill>
        <p:spPr>
          <a:xfrm>
            <a:off x="381000" y="1219200"/>
            <a:ext cx="2479476" cy="4745831"/>
          </a:xfrm>
          <a:prstGeom prst="rect">
            <a:avLst/>
          </a:prstGeom>
        </p:spPr>
      </p:pic>
      <p:pic>
        <p:nvPicPr>
          <p:cNvPr id="10" name="Picture 9"/>
          <p:cNvPicPr>
            <a:picLocks noChangeAspect="1"/>
          </p:cNvPicPr>
          <p:nvPr/>
        </p:nvPicPr>
        <p:blipFill>
          <a:blip r:embed="rId4"/>
          <a:stretch>
            <a:fillRect/>
          </a:stretch>
        </p:blipFill>
        <p:spPr>
          <a:xfrm>
            <a:off x="5446025" y="1219200"/>
            <a:ext cx="6591300" cy="4170194"/>
          </a:xfrm>
          <a:prstGeom prst="rect">
            <a:avLst/>
          </a:prstGeom>
        </p:spPr>
      </p:pic>
      <p:sp>
        <p:nvSpPr>
          <p:cNvPr id="11" name="Title 2"/>
          <p:cNvSpPr>
            <a:spLocks noGrp="1"/>
          </p:cNvSpPr>
          <p:nvPr>
            <p:ph type="title"/>
          </p:nvPr>
        </p:nvSpPr>
        <p:spPr>
          <a:xfrm>
            <a:off x="533400" y="458336"/>
            <a:ext cx="5181599" cy="533401"/>
          </a:xfrm>
        </p:spPr>
        <p:txBody>
          <a:bodyPr/>
          <a:lstStyle/>
          <a:p>
            <a:r>
              <a:rPr lang="en-US" dirty="0" smtClean="0"/>
              <a:t>Utility Line Trails</a:t>
            </a:r>
            <a:endParaRPr lang="en-US" dirty="0"/>
          </a:p>
        </p:txBody>
      </p:sp>
      <p:sp>
        <p:nvSpPr>
          <p:cNvPr id="14" name="TextBox 13"/>
          <p:cNvSpPr txBox="1"/>
          <p:nvPr/>
        </p:nvSpPr>
        <p:spPr>
          <a:xfrm>
            <a:off x="11734800" y="6412468"/>
            <a:ext cx="152400" cy="369332"/>
          </a:xfrm>
          <a:prstGeom prst="rect">
            <a:avLst/>
          </a:prstGeom>
          <a:solidFill>
            <a:schemeClr val="bg1"/>
          </a:solidFill>
        </p:spPr>
        <p:txBody>
          <a:bodyPr wrap="square" rtlCol="0">
            <a:spAutoFit/>
          </a:bodyPr>
          <a:lstStyle/>
          <a:p>
            <a:pPr algn="ctr">
              <a:defRPr/>
            </a:pPr>
            <a:r>
              <a:rPr lang="en-US" dirty="0">
                <a:solidFill>
                  <a:srgbClr val="6B6C6E"/>
                </a:solidFill>
              </a:rPr>
              <a:t>9</a:t>
            </a:r>
          </a:p>
        </p:txBody>
      </p:sp>
    </p:spTree>
    <p:extLst>
      <p:ext uri="{BB962C8B-B14F-4D97-AF65-F5344CB8AC3E}">
        <p14:creationId xmlns:p14="http://schemas.microsoft.com/office/powerpoint/2010/main" val="4267423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50819" y="395544"/>
            <a:ext cx="9386981" cy="1015663"/>
          </a:xfrm>
          <a:prstGeom prst="rect">
            <a:avLst/>
          </a:prstGeom>
          <a:noFill/>
        </p:spPr>
        <p:txBody>
          <a:bodyPr wrap="square" rtlCol="0">
            <a:spAutoFit/>
          </a:bodyPr>
          <a:lstStyle/>
          <a:p>
            <a:r>
              <a:rPr lang="en-US" sz="6000" dirty="0" smtClean="0">
                <a:solidFill>
                  <a:schemeClr val="bg1"/>
                </a:solidFill>
              </a:rPr>
              <a:t>Welcome &amp; Introductions</a:t>
            </a:r>
            <a:endParaRPr lang="en-US" sz="6000" dirty="0"/>
          </a:p>
        </p:txBody>
      </p:sp>
      <p:sp>
        <p:nvSpPr>
          <p:cNvPr id="7" name="Subtitle 2"/>
          <p:cNvSpPr txBox="1">
            <a:spLocks/>
          </p:cNvSpPr>
          <p:nvPr/>
        </p:nvSpPr>
        <p:spPr>
          <a:xfrm>
            <a:off x="950819" y="1556468"/>
            <a:ext cx="10515600" cy="11732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Font typeface="Arial" panose="020B0604020202020204" pitchFamily="34" charset="0"/>
              <a:buChar char="•"/>
            </a:pPr>
            <a:r>
              <a:rPr lang="en-US" sz="4000" dirty="0" smtClean="0">
                <a:solidFill>
                  <a:schemeClr val="bg1"/>
                </a:solidFill>
              </a:rPr>
              <a:t>Your name</a:t>
            </a:r>
          </a:p>
          <a:p>
            <a:pPr marL="457200" indent="-457200" algn="l">
              <a:lnSpc>
                <a:spcPct val="100000"/>
              </a:lnSpc>
              <a:buFont typeface="Arial" panose="020B0604020202020204" pitchFamily="34" charset="0"/>
              <a:buChar char="•"/>
            </a:pPr>
            <a:r>
              <a:rPr lang="en-US" sz="4000" dirty="0" smtClean="0">
                <a:solidFill>
                  <a:schemeClr val="bg1"/>
                </a:solidFill>
              </a:rPr>
              <a:t>Your organization</a:t>
            </a:r>
          </a:p>
          <a:p>
            <a:pPr marL="457200" indent="-457200" algn="l">
              <a:lnSpc>
                <a:spcPct val="100000"/>
              </a:lnSpc>
              <a:buFont typeface="Arial" panose="020B0604020202020204" pitchFamily="34" charset="0"/>
              <a:buChar char="•"/>
            </a:pPr>
            <a:r>
              <a:rPr lang="en-US" sz="4000" dirty="0" smtClean="0">
                <a:solidFill>
                  <a:schemeClr val="bg1"/>
                </a:solidFill>
              </a:rPr>
              <a:t>Your mission</a:t>
            </a:r>
          </a:p>
          <a:p>
            <a:pPr marL="457200" indent="-457200" algn="l">
              <a:lnSpc>
                <a:spcPct val="100000"/>
              </a:lnSpc>
              <a:buFont typeface="Arial" panose="020B0604020202020204" pitchFamily="34" charset="0"/>
              <a:buChar char="•"/>
            </a:pPr>
            <a:r>
              <a:rPr lang="en-US" sz="4000" dirty="0" smtClean="0">
                <a:solidFill>
                  <a:schemeClr val="bg1"/>
                </a:solidFill>
              </a:rPr>
              <a:t>Your connection to population health</a:t>
            </a:r>
            <a:endParaRPr lang="en-US" sz="4000" dirty="0">
              <a:solidFill>
                <a:schemeClr val="bg1"/>
              </a:solidFill>
            </a:endParaRPr>
          </a:p>
        </p:txBody>
      </p:sp>
    </p:spTree>
    <p:extLst>
      <p:ext uri="{BB962C8B-B14F-4D97-AF65-F5344CB8AC3E}">
        <p14:creationId xmlns:p14="http://schemas.microsoft.com/office/powerpoint/2010/main" val="21331287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15D526-3087-4109-81F3-0E29D26214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24309" y="4193305"/>
            <a:ext cx="2423074" cy="1817305"/>
          </a:xfrm>
          <a:prstGeom prst="rect">
            <a:avLst/>
          </a:prstGeom>
          <a:ln>
            <a:solidFill>
              <a:schemeClr val="tx1"/>
            </a:solidFill>
          </a:ln>
        </p:spPr>
      </p:pic>
      <p:sp>
        <p:nvSpPr>
          <p:cNvPr id="5" name="Rectangle 4">
            <a:extLst>
              <a:ext uri="{FF2B5EF4-FFF2-40B4-BE49-F238E27FC236}">
                <a16:creationId xmlns:a16="http://schemas.microsoft.com/office/drawing/2014/main" xmlns="" id="{FDDCCE61-4BBC-4B83-820D-2657E53C41EE}"/>
              </a:ext>
            </a:extLst>
          </p:cNvPr>
          <p:cNvSpPr/>
          <p:nvPr/>
        </p:nvSpPr>
        <p:spPr>
          <a:xfrm>
            <a:off x="7024813" y="3884620"/>
            <a:ext cx="1761074"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a:solidFill>
                  <a:srgbClr val="FFFFFF"/>
                </a:solidFill>
              </a:rPr>
              <a:t>Ostego</a:t>
            </a:r>
            <a:r>
              <a:rPr lang="en-US" dirty="0">
                <a:solidFill>
                  <a:srgbClr val="FFFFFF"/>
                </a:solidFill>
              </a:rPr>
              <a:t> Park</a:t>
            </a:r>
          </a:p>
        </p:txBody>
      </p:sp>
      <p:pic>
        <p:nvPicPr>
          <p:cNvPr id="13" name="Picture 12">
            <a:extLst>
              <a:ext uri="{FF2B5EF4-FFF2-40B4-BE49-F238E27FC236}">
                <a16:creationId xmlns:a16="http://schemas.microsoft.com/office/drawing/2014/main" xmlns="" id="{6470E5F4-8F7E-4E5B-B1B7-905B8A42B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77572" y="1663631"/>
            <a:ext cx="2448946" cy="1836709"/>
          </a:xfrm>
          <a:prstGeom prst="rect">
            <a:avLst/>
          </a:prstGeom>
          <a:ln>
            <a:solidFill>
              <a:schemeClr val="tx1"/>
            </a:solidFill>
          </a:ln>
        </p:spPr>
      </p:pic>
      <p:sp>
        <p:nvSpPr>
          <p:cNvPr id="14" name="Rectangle 13">
            <a:extLst>
              <a:ext uri="{FF2B5EF4-FFF2-40B4-BE49-F238E27FC236}">
                <a16:creationId xmlns:a16="http://schemas.microsoft.com/office/drawing/2014/main" xmlns="" id="{15897C31-5995-46DF-B277-C1A48D9C0EEB}"/>
              </a:ext>
            </a:extLst>
          </p:cNvPr>
          <p:cNvSpPr/>
          <p:nvPr/>
        </p:nvSpPr>
        <p:spPr>
          <a:xfrm>
            <a:off x="8993391" y="1357502"/>
            <a:ext cx="1761074"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Melville</a:t>
            </a:r>
          </a:p>
        </p:txBody>
      </p:sp>
      <p:pic>
        <p:nvPicPr>
          <p:cNvPr id="16" name="Picture 15">
            <a:extLst>
              <a:ext uri="{FF2B5EF4-FFF2-40B4-BE49-F238E27FC236}">
                <a16:creationId xmlns:a16="http://schemas.microsoft.com/office/drawing/2014/main" xmlns="" id="{8B3E9735-101E-4987-A387-057FEF1B62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29" r="26511" b="14179"/>
          <a:stretch/>
        </p:blipFill>
        <p:spPr>
          <a:xfrm>
            <a:off x="7022432" y="1353083"/>
            <a:ext cx="1817308" cy="2464590"/>
          </a:xfrm>
          <a:prstGeom prst="rect">
            <a:avLst/>
          </a:prstGeom>
          <a:ln>
            <a:solidFill>
              <a:schemeClr val="tx1"/>
            </a:solidFill>
          </a:ln>
        </p:spPr>
      </p:pic>
      <p:sp>
        <p:nvSpPr>
          <p:cNvPr id="17" name="Rectangle 16">
            <a:extLst>
              <a:ext uri="{FF2B5EF4-FFF2-40B4-BE49-F238E27FC236}">
                <a16:creationId xmlns:a16="http://schemas.microsoft.com/office/drawing/2014/main" xmlns="" id="{A0E040F9-3E6D-4CA9-9E9D-176750EC68E9}"/>
              </a:ext>
            </a:extLst>
          </p:cNvPr>
          <p:cNvSpPr/>
          <p:nvPr/>
        </p:nvSpPr>
        <p:spPr>
          <a:xfrm>
            <a:off x="7022431" y="1353076"/>
            <a:ext cx="1763381"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Melville</a:t>
            </a:r>
          </a:p>
        </p:txBody>
      </p:sp>
      <p:pic>
        <p:nvPicPr>
          <p:cNvPr id="19" name="Picture 18">
            <a:extLst>
              <a:ext uri="{FF2B5EF4-FFF2-40B4-BE49-F238E27FC236}">
                <a16:creationId xmlns:a16="http://schemas.microsoft.com/office/drawing/2014/main" xmlns="" id="{704DAF9E-C12F-4EBE-AAF2-C898E994F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892"/>
          <a:stretch/>
        </p:blipFill>
        <p:spPr>
          <a:xfrm rot="5400000">
            <a:off x="4725184" y="4160461"/>
            <a:ext cx="2423072" cy="1871415"/>
          </a:xfrm>
          <a:prstGeom prst="rect">
            <a:avLst/>
          </a:prstGeom>
          <a:ln>
            <a:solidFill>
              <a:schemeClr val="tx1"/>
            </a:solidFill>
          </a:ln>
        </p:spPr>
      </p:pic>
      <p:sp>
        <p:nvSpPr>
          <p:cNvPr id="20" name="Rectangle 19">
            <a:extLst>
              <a:ext uri="{FF2B5EF4-FFF2-40B4-BE49-F238E27FC236}">
                <a16:creationId xmlns:a16="http://schemas.microsoft.com/office/drawing/2014/main" xmlns="" id="{C063CD3C-5417-40A1-8682-C679E707296A}"/>
              </a:ext>
            </a:extLst>
          </p:cNvPr>
          <p:cNvSpPr/>
          <p:nvPr/>
        </p:nvSpPr>
        <p:spPr>
          <a:xfrm>
            <a:off x="5003392" y="3884621"/>
            <a:ext cx="1811202"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Dix Hills</a:t>
            </a:r>
          </a:p>
        </p:txBody>
      </p:sp>
      <p:pic>
        <p:nvPicPr>
          <p:cNvPr id="22" name="Picture 21">
            <a:extLst>
              <a:ext uri="{FF2B5EF4-FFF2-40B4-BE49-F238E27FC236}">
                <a16:creationId xmlns:a16="http://schemas.microsoft.com/office/drawing/2014/main" xmlns="" id="{9E53E56B-E311-4CC8-80D9-30A4B5687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286" t="9607" r="25104" b="2613"/>
          <a:stretch/>
        </p:blipFill>
        <p:spPr>
          <a:xfrm>
            <a:off x="8994503" y="3884626"/>
            <a:ext cx="1825897" cy="2423077"/>
          </a:xfrm>
          <a:prstGeom prst="rect">
            <a:avLst/>
          </a:prstGeom>
          <a:ln>
            <a:solidFill>
              <a:schemeClr val="tx1"/>
            </a:solidFill>
          </a:ln>
        </p:spPr>
      </p:pic>
      <p:sp>
        <p:nvSpPr>
          <p:cNvPr id="23" name="Rectangle 22">
            <a:extLst>
              <a:ext uri="{FF2B5EF4-FFF2-40B4-BE49-F238E27FC236}">
                <a16:creationId xmlns:a16="http://schemas.microsoft.com/office/drawing/2014/main" xmlns="" id="{1A6B4C51-4A4B-4AAB-9BD1-8A67A542B287}"/>
              </a:ext>
            </a:extLst>
          </p:cNvPr>
          <p:cNvSpPr/>
          <p:nvPr/>
        </p:nvSpPr>
        <p:spPr>
          <a:xfrm>
            <a:off x="9003093" y="3884619"/>
            <a:ext cx="1761074"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Edgewood</a:t>
            </a:r>
          </a:p>
        </p:txBody>
      </p:sp>
      <p:pic>
        <p:nvPicPr>
          <p:cNvPr id="25" name="Picture 24">
            <a:extLst>
              <a:ext uri="{FF2B5EF4-FFF2-40B4-BE49-F238E27FC236}">
                <a16:creationId xmlns:a16="http://schemas.microsoft.com/office/drawing/2014/main" xmlns="" id="{20189575-9456-4408-807D-3FA5D6A790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677"/>
          <a:stretch/>
        </p:blipFill>
        <p:spPr>
          <a:xfrm rot="5400000">
            <a:off x="2747117" y="4162204"/>
            <a:ext cx="2453375" cy="1871416"/>
          </a:xfrm>
          <a:prstGeom prst="rect">
            <a:avLst/>
          </a:prstGeom>
          <a:ln>
            <a:solidFill>
              <a:schemeClr val="tx1"/>
            </a:solidFill>
          </a:ln>
        </p:spPr>
      </p:pic>
      <p:sp>
        <p:nvSpPr>
          <p:cNvPr id="26" name="Rectangle 25">
            <a:extLst>
              <a:ext uri="{FF2B5EF4-FFF2-40B4-BE49-F238E27FC236}">
                <a16:creationId xmlns:a16="http://schemas.microsoft.com/office/drawing/2014/main" xmlns="" id="{BC7FA5C6-7C5E-4F00-9A6A-0F2E30E0700B}"/>
              </a:ext>
            </a:extLst>
          </p:cNvPr>
          <p:cNvSpPr/>
          <p:nvPr/>
        </p:nvSpPr>
        <p:spPr>
          <a:xfrm>
            <a:off x="3038096" y="3871215"/>
            <a:ext cx="1813510"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Levittown</a:t>
            </a:r>
          </a:p>
        </p:txBody>
      </p:sp>
      <p:pic>
        <p:nvPicPr>
          <p:cNvPr id="28" name="Picture 27">
            <a:extLst>
              <a:ext uri="{FF2B5EF4-FFF2-40B4-BE49-F238E27FC236}">
                <a16:creationId xmlns:a16="http://schemas.microsoft.com/office/drawing/2014/main" xmlns="" id="{EA4F0FF6-705C-450C-A428-EBBD06F4FB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552" r="21387"/>
          <a:stretch/>
        </p:blipFill>
        <p:spPr>
          <a:xfrm>
            <a:off x="1098182" y="1353082"/>
            <a:ext cx="1819689" cy="2434495"/>
          </a:xfrm>
          <a:prstGeom prst="rect">
            <a:avLst/>
          </a:prstGeom>
        </p:spPr>
      </p:pic>
      <p:sp>
        <p:nvSpPr>
          <p:cNvPr id="29" name="Rectangle 28">
            <a:extLst>
              <a:ext uri="{FF2B5EF4-FFF2-40B4-BE49-F238E27FC236}">
                <a16:creationId xmlns:a16="http://schemas.microsoft.com/office/drawing/2014/main" xmlns="" id="{B2B7AB37-EC36-4DBD-83DD-DF85E4CFDE35}"/>
              </a:ext>
            </a:extLst>
          </p:cNvPr>
          <p:cNvSpPr/>
          <p:nvPr/>
        </p:nvSpPr>
        <p:spPr>
          <a:xfrm>
            <a:off x="1095802" y="1353076"/>
            <a:ext cx="1763381"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Eisenhower Park</a:t>
            </a:r>
          </a:p>
        </p:txBody>
      </p:sp>
      <p:pic>
        <p:nvPicPr>
          <p:cNvPr id="31" name="Picture 30">
            <a:extLst>
              <a:ext uri="{FF2B5EF4-FFF2-40B4-BE49-F238E27FC236}">
                <a16:creationId xmlns:a16="http://schemas.microsoft.com/office/drawing/2014/main" xmlns="" id="{87D21326-93DF-40BD-B6DD-B91A6BCA2D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737594" y="1655970"/>
            <a:ext cx="2423074" cy="1817305"/>
          </a:xfrm>
          <a:prstGeom prst="rect">
            <a:avLst/>
          </a:prstGeom>
        </p:spPr>
      </p:pic>
      <p:sp>
        <p:nvSpPr>
          <p:cNvPr id="32" name="Rectangle 31">
            <a:extLst>
              <a:ext uri="{FF2B5EF4-FFF2-40B4-BE49-F238E27FC236}">
                <a16:creationId xmlns:a16="http://schemas.microsoft.com/office/drawing/2014/main" xmlns="" id="{C09F5DA2-5F1F-4E5B-8D5E-5AA36EACB7AC}"/>
              </a:ext>
            </a:extLst>
          </p:cNvPr>
          <p:cNvSpPr/>
          <p:nvPr/>
        </p:nvSpPr>
        <p:spPr>
          <a:xfrm>
            <a:off x="3038096" y="1353076"/>
            <a:ext cx="1763381"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East Meadow</a:t>
            </a:r>
          </a:p>
        </p:txBody>
      </p:sp>
      <p:pic>
        <p:nvPicPr>
          <p:cNvPr id="34" name="Picture 33">
            <a:extLst>
              <a:ext uri="{FF2B5EF4-FFF2-40B4-BE49-F238E27FC236}">
                <a16:creationId xmlns:a16="http://schemas.microsoft.com/office/drawing/2014/main" xmlns="" id="{21BEE7AA-9298-4CD8-AEDD-AC2682BF8C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04346" y="4211073"/>
            <a:ext cx="2415457" cy="1811593"/>
          </a:xfrm>
          <a:prstGeom prst="rect">
            <a:avLst/>
          </a:prstGeom>
        </p:spPr>
      </p:pic>
      <p:sp>
        <p:nvSpPr>
          <p:cNvPr id="35" name="Rectangle 34">
            <a:extLst>
              <a:ext uri="{FF2B5EF4-FFF2-40B4-BE49-F238E27FC236}">
                <a16:creationId xmlns:a16="http://schemas.microsoft.com/office/drawing/2014/main" xmlns="" id="{E7EBAB89-BBDF-4087-AC6F-0E7FCBE730DA}"/>
              </a:ext>
            </a:extLst>
          </p:cNvPr>
          <p:cNvSpPr/>
          <p:nvPr/>
        </p:nvSpPr>
        <p:spPr>
          <a:xfrm>
            <a:off x="1098182" y="3884619"/>
            <a:ext cx="1763381"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East Meadow</a:t>
            </a:r>
          </a:p>
        </p:txBody>
      </p:sp>
      <p:pic>
        <p:nvPicPr>
          <p:cNvPr id="37" name="Picture 36">
            <a:extLst>
              <a:ext uri="{FF2B5EF4-FFF2-40B4-BE49-F238E27FC236}">
                <a16:creationId xmlns:a16="http://schemas.microsoft.com/office/drawing/2014/main" xmlns="" id="{31596540-89B1-4B64-ABF2-CEC7610F6F4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795" t="11899" r="33272"/>
          <a:stretch/>
        </p:blipFill>
        <p:spPr>
          <a:xfrm>
            <a:off x="5003392" y="1353081"/>
            <a:ext cx="1867769" cy="2423078"/>
          </a:xfrm>
          <a:prstGeom prst="rect">
            <a:avLst/>
          </a:prstGeom>
        </p:spPr>
      </p:pic>
      <p:sp>
        <p:nvSpPr>
          <p:cNvPr id="38" name="Rectangle 37">
            <a:extLst>
              <a:ext uri="{FF2B5EF4-FFF2-40B4-BE49-F238E27FC236}">
                <a16:creationId xmlns:a16="http://schemas.microsoft.com/office/drawing/2014/main" xmlns="" id="{0DA0B267-8402-428F-BD7E-A0C3D4115232}"/>
              </a:ext>
            </a:extLst>
          </p:cNvPr>
          <p:cNvSpPr/>
          <p:nvPr/>
        </p:nvSpPr>
        <p:spPr>
          <a:xfrm>
            <a:off x="4999354" y="1350654"/>
            <a:ext cx="1820980" cy="335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rgbClr val="FFFFFF"/>
                </a:solidFill>
              </a:rPr>
              <a:t>Bethpage Bikeway</a:t>
            </a:r>
          </a:p>
        </p:txBody>
      </p:sp>
      <p:sp>
        <p:nvSpPr>
          <p:cNvPr id="3" name="Title 2"/>
          <p:cNvSpPr>
            <a:spLocks noGrp="1"/>
          </p:cNvSpPr>
          <p:nvPr>
            <p:ph type="title"/>
          </p:nvPr>
        </p:nvSpPr>
        <p:spPr/>
        <p:txBody>
          <a:bodyPr/>
          <a:lstStyle/>
          <a:p>
            <a:r>
              <a:rPr lang="en-US" dirty="0" smtClean="0"/>
              <a:t>Ground-Level View</a:t>
            </a:r>
            <a:endParaRPr lang="en-US" dirty="0"/>
          </a:p>
        </p:txBody>
      </p:sp>
      <p:sp>
        <p:nvSpPr>
          <p:cNvPr id="24" name="TextBox 23"/>
          <p:cNvSpPr txBox="1"/>
          <p:nvPr/>
        </p:nvSpPr>
        <p:spPr>
          <a:xfrm>
            <a:off x="11685270" y="641246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10</a:t>
            </a:r>
            <a:endParaRPr lang="en-US" dirty="0">
              <a:solidFill>
                <a:srgbClr val="6B6C6E"/>
              </a:solidFill>
            </a:endParaRPr>
          </a:p>
        </p:txBody>
      </p:sp>
    </p:spTree>
    <p:extLst>
      <p:ext uri="{BB962C8B-B14F-4D97-AF65-F5344CB8AC3E}">
        <p14:creationId xmlns:p14="http://schemas.microsoft.com/office/powerpoint/2010/main" val="3277919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9144000" cy="533401"/>
          </a:xfrm>
        </p:spPr>
        <p:txBody>
          <a:bodyPr/>
          <a:lstStyle/>
          <a:p>
            <a:r>
              <a:rPr lang="en-US" dirty="0" smtClean="0"/>
              <a:t>175-Mile Connector</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38" t="6338" r="3980" b="17370"/>
          <a:stretch/>
        </p:blipFill>
        <p:spPr>
          <a:xfrm>
            <a:off x="457200" y="1198901"/>
            <a:ext cx="9843594" cy="5201899"/>
          </a:xfrm>
          <a:prstGeom prst="rect">
            <a:avLst/>
          </a:prstGeom>
          <a:ln>
            <a:solidFill>
              <a:schemeClr val="bg1">
                <a:lumMod val="50000"/>
              </a:schemeClr>
            </a:solidFill>
          </a:ln>
        </p:spPr>
      </p:pic>
      <p:sp>
        <p:nvSpPr>
          <p:cNvPr id="7" name="TextBox 6"/>
          <p:cNvSpPr txBox="1"/>
          <p:nvPr/>
        </p:nvSpPr>
        <p:spPr>
          <a:xfrm>
            <a:off x="11734800" y="641246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11</a:t>
            </a:r>
            <a:endParaRPr lang="en-US" dirty="0">
              <a:solidFill>
                <a:srgbClr val="6B6C6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spTree>
    <p:extLst>
      <p:ext uri="{BB962C8B-B14F-4D97-AF65-F5344CB8AC3E}">
        <p14:creationId xmlns:p14="http://schemas.microsoft.com/office/powerpoint/2010/main" val="642503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986" y="457200"/>
            <a:ext cx="6934200" cy="533401"/>
          </a:xfrm>
        </p:spPr>
        <p:txBody>
          <a:bodyPr/>
          <a:lstStyle/>
          <a:p>
            <a:r>
              <a:rPr lang="en-US" dirty="0" smtClean="0"/>
              <a:t>Park Equity</a:t>
            </a:r>
            <a:endParaRPr lang="en-US" dirty="0"/>
          </a:p>
        </p:txBody>
      </p:sp>
      <p:sp>
        <p:nvSpPr>
          <p:cNvPr id="7" name="TextBox 6"/>
          <p:cNvSpPr txBox="1"/>
          <p:nvPr/>
        </p:nvSpPr>
        <p:spPr>
          <a:xfrm>
            <a:off x="11734800" y="641246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12</a:t>
            </a:r>
            <a:endParaRPr lang="en-US" dirty="0">
              <a:solidFill>
                <a:srgbClr val="6B6C6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pic>
        <p:nvPicPr>
          <p:cNvPr id="8" name="Picture 7"/>
          <p:cNvPicPr>
            <a:picLocks noChangeAspect="1"/>
          </p:cNvPicPr>
          <p:nvPr/>
        </p:nvPicPr>
        <p:blipFill rotWithShape="1">
          <a:blip r:embed="rId3"/>
          <a:srcRect l="736" t="1412" r="921" b="2234"/>
          <a:stretch/>
        </p:blipFill>
        <p:spPr>
          <a:xfrm>
            <a:off x="486102" y="1152551"/>
            <a:ext cx="9724697" cy="5248249"/>
          </a:xfrm>
          <a:prstGeom prst="rect">
            <a:avLst/>
          </a:prstGeom>
          <a:ln>
            <a:solidFill>
              <a:schemeClr val="bg1">
                <a:lumMod val="50000"/>
              </a:schemeClr>
            </a:solidFill>
          </a:ln>
        </p:spPr>
      </p:pic>
    </p:spTree>
    <p:extLst>
      <p:ext uri="{BB962C8B-B14F-4D97-AF65-F5344CB8AC3E}">
        <p14:creationId xmlns:p14="http://schemas.microsoft.com/office/powerpoint/2010/main" val="2091515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986" y="497748"/>
            <a:ext cx="6934200" cy="533401"/>
          </a:xfrm>
        </p:spPr>
        <p:txBody>
          <a:bodyPr/>
          <a:lstStyle/>
          <a:p>
            <a:r>
              <a:rPr lang="en-US" dirty="0" smtClean="0"/>
              <a:t>Transit Connectivity</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334" t="5279" r="3485" b="17452"/>
          <a:stretch/>
        </p:blipFill>
        <p:spPr>
          <a:xfrm>
            <a:off x="496613" y="1143000"/>
            <a:ext cx="9798627" cy="5257800"/>
          </a:xfrm>
          <a:prstGeom prst="rect">
            <a:avLst/>
          </a:prstGeom>
          <a:ln>
            <a:solidFill>
              <a:schemeClr val="bg1">
                <a:lumMod val="50000"/>
              </a:schemeClr>
            </a:solidFill>
          </a:ln>
        </p:spPr>
      </p:pic>
      <p:sp>
        <p:nvSpPr>
          <p:cNvPr id="7" name="TextBox 6"/>
          <p:cNvSpPr txBox="1"/>
          <p:nvPr/>
        </p:nvSpPr>
        <p:spPr>
          <a:xfrm>
            <a:off x="11734800" y="641246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13</a:t>
            </a:r>
            <a:endParaRPr lang="en-US" dirty="0">
              <a:solidFill>
                <a:srgbClr val="6B6C6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spTree>
    <p:extLst>
      <p:ext uri="{BB962C8B-B14F-4D97-AF65-F5344CB8AC3E}">
        <p14:creationId xmlns:p14="http://schemas.microsoft.com/office/powerpoint/2010/main" val="2964453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359" y="499678"/>
            <a:ext cx="10134600" cy="533401"/>
          </a:xfrm>
        </p:spPr>
        <p:txBody>
          <a:bodyPr/>
          <a:lstStyle/>
          <a:p>
            <a:r>
              <a:rPr lang="en-US" dirty="0" smtClean="0"/>
              <a:t>Business &amp; University Connectivity</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79" t="5276" r="3939" b="17454"/>
          <a:stretch/>
        </p:blipFill>
        <p:spPr>
          <a:xfrm>
            <a:off x="491358" y="1185490"/>
            <a:ext cx="9719441" cy="5215310"/>
          </a:xfrm>
          <a:prstGeom prst="rect">
            <a:avLst/>
          </a:prstGeom>
          <a:ln>
            <a:solidFill>
              <a:schemeClr val="bg1">
                <a:lumMod val="50000"/>
              </a:schemeClr>
            </a:solidFill>
          </a:ln>
        </p:spPr>
      </p:pic>
      <p:sp>
        <p:nvSpPr>
          <p:cNvPr id="7" name="TextBox 6"/>
          <p:cNvSpPr txBox="1"/>
          <p:nvPr/>
        </p:nvSpPr>
        <p:spPr>
          <a:xfrm>
            <a:off x="11734800" y="641246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14</a:t>
            </a:r>
            <a:endParaRPr lang="en-US" dirty="0">
              <a:solidFill>
                <a:srgbClr val="6B6C6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spTree>
    <p:extLst>
      <p:ext uri="{BB962C8B-B14F-4D97-AF65-F5344CB8AC3E}">
        <p14:creationId xmlns:p14="http://schemas.microsoft.com/office/powerpoint/2010/main" val="1897494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1869" y="492307"/>
            <a:ext cx="10134600" cy="533401"/>
          </a:xfrm>
        </p:spPr>
        <p:txBody>
          <a:bodyPr/>
          <a:lstStyle/>
          <a:p>
            <a:r>
              <a:rPr lang="en-US" dirty="0" smtClean="0"/>
              <a:t>Synergy with Redevelopment Areas</a:t>
            </a:r>
            <a:endParaRPr lang="en-US" dirty="0"/>
          </a:p>
        </p:txBody>
      </p:sp>
      <p:sp>
        <p:nvSpPr>
          <p:cNvPr id="7" name="TextBox 6"/>
          <p:cNvSpPr txBox="1"/>
          <p:nvPr/>
        </p:nvSpPr>
        <p:spPr>
          <a:xfrm>
            <a:off x="11734800" y="641246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15</a:t>
            </a:r>
            <a:endParaRPr lang="en-US" dirty="0">
              <a:solidFill>
                <a:srgbClr val="6B6C6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80" t="5164" r="3181" b="17370"/>
          <a:stretch/>
        </p:blipFill>
        <p:spPr>
          <a:xfrm>
            <a:off x="480848" y="1219200"/>
            <a:ext cx="9735128" cy="5181600"/>
          </a:xfrm>
          <a:prstGeom prst="rect">
            <a:avLst/>
          </a:prstGeom>
          <a:ln>
            <a:solidFill>
              <a:schemeClr val="bg1">
                <a:lumMod val="50000"/>
              </a:schemeClr>
            </a:solidFill>
          </a:ln>
        </p:spPr>
      </p:pic>
      <p:sp>
        <p:nvSpPr>
          <p:cNvPr id="2" name="Oval 1"/>
          <p:cNvSpPr/>
          <p:nvPr/>
        </p:nvSpPr>
        <p:spPr>
          <a:xfrm>
            <a:off x="10342473" y="1397691"/>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10" name="Oval 9"/>
          <p:cNvSpPr/>
          <p:nvPr/>
        </p:nvSpPr>
        <p:spPr>
          <a:xfrm>
            <a:off x="10332207" y="3515540"/>
            <a:ext cx="457200" cy="4572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4" name="TextBox 3"/>
          <p:cNvSpPr txBox="1"/>
          <p:nvPr/>
        </p:nvSpPr>
        <p:spPr>
          <a:xfrm>
            <a:off x="10820400" y="1182886"/>
            <a:ext cx="1524000" cy="830997"/>
          </a:xfrm>
          <a:prstGeom prst="rect">
            <a:avLst/>
          </a:prstGeom>
          <a:noFill/>
        </p:spPr>
        <p:txBody>
          <a:bodyPr wrap="square" rtlCol="0">
            <a:spAutoFit/>
          </a:bodyPr>
          <a:lstStyle/>
          <a:p>
            <a:pPr>
              <a:defRPr/>
            </a:pPr>
            <a:r>
              <a:rPr lang="en-US" sz="1600" dirty="0" smtClean="0">
                <a:solidFill>
                  <a:srgbClr val="6B6C6E">
                    <a:lumMod val="50000"/>
                  </a:srgbClr>
                </a:solidFill>
                <a:latin typeface="Arial" panose="020B0604020202020204" pitchFamily="34" charset="0"/>
                <a:cs typeface="Arial" panose="020B0604020202020204" pitchFamily="34" charset="0"/>
              </a:rPr>
              <a:t>Downtown Revitalization Initiative</a:t>
            </a:r>
            <a:endParaRPr lang="en-US" sz="1600" dirty="0">
              <a:solidFill>
                <a:srgbClr val="6B6C6E">
                  <a:lumMod val="50000"/>
                </a:srgbClr>
              </a:solidFill>
              <a:latin typeface="Arial" panose="020B0604020202020204" pitchFamily="34" charset="0"/>
              <a:cs typeface="Arial" panose="020B0604020202020204" pitchFamily="34" charset="0"/>
            </a:endParaRPr>
          </a:p>
        </p:txBody>
      </p:sp>
      <p:sp>
        <p:nvSpPr>
          <p:cNvPr id="11" name="TextBox 10"/>
          <p:cNvSpPr txBox="1"/>
          <p:nvPr/>
        </p:nvSpPr>
        <p:spPr>
          <a:xfrm>
            <a:off x="10783710" y="3374668"/>
            <a:ext cx="1304004" cy="830997"/>
          </a:xfrm>
          <a:prstGeom prst="rect">
            <a:avLst/>
          </a:prstGeom>
          <a:noFill/>
        </p:spPr>
        <p:txBody>
          <a:bodyPr wrap="square" rtlCol="0">
            <a:spAutoFit/>
          </a:bodyPr>
          <a:lstStyle/>
          <a:p>
            <a:pPr>
              <a:defRPr/>
            </a:pPr>
            <a:r>
              <a:rPr lang="en-US" sz="1600" dirty="0" smtClean="0">
                <a:solidFill>
                  <a:srgbClr val="6B6C6E">
                    <a:lumMod val="50000"/>
                  </a:srgbClr>
                </a:solidFill>
                <a:latin typeface="Arial" panose="020B0604020202020204" pitchFamily="34" charset="0"/>
                <a:cs typeface="Arial" panose="020B0604020202020204" pitchFamily="34" charset="0"/>
              </a:rPr>
              <a:t>Hauppauge Industrial Area</a:t>
            </a:r>
            <a:endParaRPr lang="en-US" sz="1600" dirty="0">
              <a:solidFill>
                <a:srgbClr val="6B6C6E">
                  <a:lumMod val="50000"/>
                </a:srgbClr>
              </a:solidFill>
              <a:latin typeface="Arial" panose="020B0604020202020204" pitchFamily="34" charset="0"/>
              <a:cs typeface="Arial" panose="020B0604020202020204" pitchFamily="34" charset="0"/>
            </a:endParaRPr>
          </a:p>
        </p:txBody>
      </p:sp>
      <p:sp>
        <p:nvSpPr>
          <p:cNvPr id="12" name="Oval 11"/>
          <p:cNvSpPr/>
          <p:nvPr/>
        </p:nvSpPr>
        <p:spPr>
          <a:xfrm>
            <a:off x="10360572" y="2455494"/>
            <a:ext cx="457200" cy="4572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13" name="TextBox 12"/>
          <p:cNvSpPr txBox="1"/>
          <p:nvPr/>
        </p:nvSpPr>
        <p:spPr>
          <a:xfrm>
            <a:off x="10865069" y="2408026"/>
            <a:ext cx="1151603" cy="584775"/>
          </a:xfrm>
          <a:prstGeom prst="rect">
            <a:avLst/>
          </a:prstGeom>
          <a:noFill/>
        </p:spPr>
        <p:txBody>
          <a:bodyPr wrap="square" rtlCol="0">
            <a:spAutoFit/>
          </a:bodyPr>
          <a:lstStyle/>
          <a:p>
            <a:pPr>
              <a:defRPr/>
            </a:pPr>
            <a:r>
              <a:rPr lang="en-US" sz="1600" dirty="0" smtClean="0">
                <a:solidFill>
                  <a:srgbClr val="6B6C6E">
                    <a:lumMod val="50000"/>
                  </a:srgbClr>
                </a:solidFill>
                <a:latin typeface="Arial" panose="020B0604020202020204" pitchFamily="34" charset="0"/>
                <a:cs typeface="Arial" panose="020B0604020202020204" pitchFamily="34" charset="0"/>
              </a:rPr>
              <a:t>Nassau Hub</a:t>
            </a:r>
            <a:endParaRPr lang="en-US" sz="1600" dirty="0">
              <a:solidFill>
                <a:srgbClr val="6B6C6E">
                  <a:lumMod val="50000"/>
                </a:srgbClr>
              </a:solidFill>
              <a:latin typeface="Arial" panose="020B0604020202020204" pitchFamily="34" charset="0"/>
              <a:cs typeface="Arial" panose="020B0604020202020204" pitchFamily="34" charset="0"/>
            </a:endParaRPr>
          </a:p>
        </p:txBody>
      </p:sp>
      <p:sp>
        <p:nvSpPr>
          <p:cNvPr id="16" name="Oval 15"/>
          <p:cNvSpPr/>
          <p:nvPr/>
        </p:nvSpPr>
        <p:spPr>
          <a:xfrm>
            <a:off x="3217198" y="4396144"/>
            <a:ext cx="182101" cy="17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20" name="Oval 19"/>
          <p:cNvSpPr/>
          <p:nvPr/>
        </p:nvSpPr>
        <p:spPr>
          <a:xfrm>
            <a:off x="1302059" y="4770181"/>
            <a:ext cx="182101" cy="17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21" name="Oval 20"/>
          <p:cNvSpPr/>
          <p:nvPr/>
        </p:nvSpPr>
        <p:spPr>
          <a:xfrm>
            <a:off x="1229761" y="4942860"/>
            <a:ext cx="182101" cy="17267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17" name="Oval 16"/>
          <p:cNvSpPr/>
          <p:nvPr/>
        </p:nvSpPr>
        <p:spPr>
          <a:xfrm>
            <a:off x="10355002" y="4465381"/>
            <a:ext cx="457200" cy="4572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18" name="TextBox 17"/>
          <p:cNvSpPr txBox="1"/>
          <p:nvPr/>
        </p:nvSpPr>
        <p:spPr>
          <a:xfrm>
            <a:off x="10865069" y="4482237"/>
            <a:ext cx="1304004" cy="338554"/>
          </a:xfrm>
          <a:prstGeom prst="rect">
            <a:avLst/>
          </a:prstGeom>
          <a:noFill/>
        </p:spPr>
        <p:txBody>
          <a:bodyPr wrap="square" rtlCol="0">
            <a:spAutoFit/>
          </a:bodyPr>
          <a:lstStyle/>
          <a:p>
            <a:pPr>
              <a:defRPr/>
            </a:pPr>
            <a:r>
              <a:rPr lang="en-US" sz="1600" dirty="0" smtClean="0">
                <a:solidFill>
                  <a:srgbClr val="6B6C6E">
                    <a:lumMod val="50000"/>
                  </a:srgbClr>
                </a:solidFill>
                <a:latin typeface="Arial" panose="020B0604020202020204" pitchFamily="34" charset="0"/>
                <a:cs typeface="Arial" panose="020B0604020202020204" pitchFamily="34" charset="0"/>
              </a:rPr>
              <a:t>Belmont</a:t>
            </a:r>
            <a:endParaRPr lang="en-US" sz="1600" dirty="0">
              <a:solidFill>
                <a:srgbClr val="6B6C6E">
                  <a:lumMod val="50000"/>
                </a:srgbClr>
              </a:solidFill>
              <a:latin typeface="Arial" panose="020B0604020202020204" pitchFamily="34" charset="0"/>
              <a:cs typeface="Arial" panose="020B0604020202020204" pitchFamily="34" charset="0"/>
            </a:endParaRPr>
          </a:p>
        </p:txBody>
      </p:sp>
      <p:sp>
        <p:nvSpPr>
          <p:cNvPr id="22" name="Oval 21"/>
          <p:cNvSpPr/>
          <p:nvPr/>
        </p:nvSpPr>
        <p:spPr>
          <a:xfrm>
            <a:off x="639598" y="4922581"/>
            <a:ext cx="182101" cy="17267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7030A0"/>
              </a:solidFill>
            </a:endParaRPr>
          </a:p>
        </p:txBody>
      </p:sp>
      <p:sp>
        <p:nvSpPr>
          <p:cNvPr id="24" name="Oval 23"/>
          <p:cNvSpPr/>
          <p:nvPr/>
        </p:nvSpPr>
        <p:spPr>
          <a:xfrm>
            <a:off x="2858170" y="4502159"/>
            <a:ext cx="182101" cy="172679"/>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2723066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136378-A52B-4D18-9672-6F87CAE148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6" t="5324" r="2503" b="16458"/>
          <a:stretch/>
        </p:blipFill>
        <p:spPr>
          <a:xfrm>
            <a:off x="533400" y="778225"/>
            <a:ext cx="11201400" cy="6003575"/>
          </a:xfrm>
          <a:prstGeom prst="rect">
            <a:avLst/>
          </a:prstGeom>
        </p:spPr>
      </p:pic>
      <p:sp>
        <p:nvSpPr>
          <p:cNvPr id="3" name="Title 2"/>
          <p:cNvSpPr>
            <a:spLocks noGrp="1"/>
          </p:cNvSpPr>
          <p:nvPr>
            <p:ph type="title"/>
          </p:nvPr>
        </p:nvSpPr>
        <p:spPr>
          <a:xfrm>
            <a:off x="457200" y="121435"/>
            <a:ext cx="9220200" cy="671530"/>
          </a:xfrm>
        </p:spPr>
        <p:txBody>
          <a:bodyPr/>
          <a:lstStyle/>
          <a:p>
            <a:r>
              <a:rPr lang="en-US" dirty="0" smtClean="0"/>
              <a:t>First Phase</a:t>
            </a:r>
            <a:endParaRPr lang="en-US" dirty="0"/>
          </a:p>
        </p:txBody>
      </p:sp>
      <p:sp>
        <p:nvSpPr>
          <p:cNvPr id="4" name="TextBox 3"/>
          <p:cNvSpPr txBox="1"/>
          <p:nvPr/>
        </p:nvSpPr>
        <p:spPr>
          <a:xfrm>
            <a:off x="11708130" y="641627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16</a:t>
            </a:r>
            <a:endParaRPr lang="en-US" dirty="0">
              <a:solidFill>
                <a:srgbClr val="6B6C6E"/>
              </a:solidFill>
            </a:endParaRPr>
          </a:p>
        </p:txBody>
      </p:sp>
    </p:spTree>
    <p:extLst>
      <p:ext uri="{BB962C8B-B14F-4D97-AF65-F5344CB8AC3E}">
        <p14:creationId xmlns:p14="http://schemas.microsoft.com/office/powerpoint/2010/main" val="1165374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8336"/>
            <a:ext cx="10439400" cy="533401"/>
          </a:xfrm>
        </p:spPr>
        <p:txBody>
          <a:bodyPr/>
          <a:lstStyle/>
          <a:p>
            <a:r>
              <a:rPr lang="en-US" dirty="0" smtClean="0"/>
              <a:t>Timeline &amp; Preliminary Cost Estimate </a:t>
            </a:r>
            <a:endParaRPr lang="en-US" dirty="0"/>
          </a:p>
        </p:txBody>
      </p:sp>
      <p:pic>
        <p:nvPicPr>
          <p:cNvPr id="5" name="Google Shape;619;p58"/>
          <p:cNvPicPr preferRelativeResize="0"/>
          <p:nvPr/>
        </p:nvPicPr>
        <p:blipFill rotWithShape="1">
          <a:blip r:embed="rId3">
            <a:alphaModFix/>
          </a:blip>
          <a:srcRect l="115" t="62065" r="3702" b="34846"/>
          <a:stretch/>
        </p:blipFill>
        <p:spPr>
          <a:xfrm>
            <a:off x="1143000" y="3089965"/>
            <a:ext cx="9655916" cy="340330"/>
          </a:xfrm>
          <a:prstGeom prst="rect">
            <a:avLst/>
          </a:prstGeom>
          <a:noFill/>
          <a:ln>
            <a:noFill/>
          </a:ln>
        </p:spPr>
      </p:pic>
      <p:grpSp>
        <p:nvGrpSpPr>
          <p:cNvPr id="6" name="Google Shape;604;p58"/>
          <p:cNvGrpSpPr/>
          <p:nvPr/>
        </p:nvGrpSpPr>
        <p:grpSpPr>
          <a:xfrm>
            <a:off x="1669843" y="2672727"/>
            <a:ext cx="92400" cy="411825"/>
            <a:chOff x="845575" y="2563700"/>
            <a:chExt cx="92400" cy="411825"/>
          </a:xfrm>
        </p:grpSpPr>
        <p:cxnSp>
          <p:nvCxnSpPr>
            <p:cNvPr id="7" name="Google Shape;605;p58"/>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8" name="Google Shape;606;p58"/>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 name="Google Shape;607;p58"/>
          <p:cNvGrpSpPr/>
          <p:nvPr/>
        </p:nvGrpSpPr>
        <p:grpSpPr>
          <a:xfrm rot="10800000">
            <a:off x="3436490" y="3422689"/>
            <a:ext cx="92400" cy="411825"/>
            <a:chOff x="2070100" y="2563700"/>
            <a:chExt cx="92400" cy="411825"/>
          </a:xfrm>
        </p:grpSpPr>
        <p:cxnSp>
          <p:nvCxnSpPr>
            <p:cNvPr id="10" name="Google Shape;608;p58"/>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1" name="Google Shape;609;p58"/>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12" name="Google Shape;610;p58"/>
          <p:cNvGrpSpPr/>
          <p:nvPr/>
        </p:nvGrpSpPr>
        <p:grpSpPr>
          <a:xfrm>
            <a:off x="5235290" y="2678140"/>
            <a:ext cx="92400" cy="411825"/>
            <a:chOff x="845575" y="2563700"/>
            <a:chExt cx="92400" cy="411825"/>
          </a:xfrm>
        </p:grpSpPr>
        <p:cxnSp>
          <p:nvCxnSpPr>
            <p:cNvPr id="13" name="Google Shape;611;p58"/>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4" name="Google Shape;612;p58"/>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15" name="Google Shape;613;p58"/>
          <p:cNvGrpSpPr/>
          <p:nvPr/>
        </p:nvGrpSpPr>
        <p:grpSpPr>
          <a:xfrm rot="10800000">
            <a:off x="7140099" y="3430295"/>
            <a:ext cx="92400" cy="411825"/>
            <a:chOff x="2070100" y="2563700"/>
            <a:chExt cx="92400" cy="411825"/>
          </a:xfrm>
        </p:grpSpPr>
        <p:cxnSp>
          <p:nvCxnSpPr>
            <p:cNvPr id="16" name="Google Shape;614;p58"/>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7" name="Google Shape;615;p58"/>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18" name="Google Shape;616;p58"/>
          <p:cNvGrpSpPr/>
          <p:nvPr/>
        </p:nvGrpSpPr>
        <p:grpSpPr>
          <a:xfrm>
            <a:off x="9350090" y="2678140"/>
            <a:ext cx="92400" cy="411825"/>
            <a:chOff x="845575" y="2563700"/>
            <a:chExt cx="92400" cy="411825"/>
          </a:xfrm>
        </p:grpSpPr>
        <p:cxnSp>
          <p:nvCxnSpPr>
            <p:cNvPr id="19" name="Google Shape;617;p58"/>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20" name="Google Shape;618;p58"/>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panose="020B0604020202020204" pitchFamily="34" charset="0"/>
                <a:cs typeface="Arial" panose="020B0604020202020204" pitchFamily="34" charset="0"/>
                <a:sym typeface="Arial"/>
              </a:endParaRPr>
            </a:p>
          </p:txBody>
        </p:sp>
      </p:grpSp>
      <p:sp>
        <p:nvSpPr>
          <p:cNvPr id="21" name="Google Shape;589;p58"/>
          <p:cNvSpPr txBox="1"/>
          <p:nvPr/>
        </p:nvSpPr>
        <p:spPr>
          <a:xfrm>
            <a:off x="1291232" y="2998310"/>
            <a:ext cx="871200" cy="3714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1100"/>
              <a:buFont typeface="Arial"/>
              <a:buNone/>
              <a:defRPr/>
            </a:pPr>
            <a:r>
              <a:rPr lang="en-GB" b="1" kern="0" dirty="0">
                <a:solidFill>
                  <a:srgbClr val="FFFFFF"/>
                </a:solidFill>
                <a:latin typeface="Arial" panose="020B0604020202020204" pitchFamily="34" charset="0"/>
                <a:ea typeface="Lato"/>
                <a:cs typeface="Arial" panose="020B0604020202020204" pitchFamily="34" charset="0"/>
                <a:sym typeface="Lato"/>
              </a:rPr>
              <a:t>2018</a:t>
            </a:r>
            <a:endParaRPr b="1" kern="0" dirty="0">
              <a:solidFill>
                <a:srgbClr val="FFFFFF"/>
              </a:solidFill>
              <a:latin typeface="Arial" panose="020B0604020202020204" pitchFamily="34" charset="0"/>
              <a:ea typeface="Lato"/>
              <a:cs typeface="Arial" panose="020B0604020202020204" pitchFamily="34" charset="0"/>
              <a:sym typeface="Lato"/>
            </a:endParaRPr>
          </a:p>
        </p:txBody>
      </p:sp>
      <p:sp>
        <p:nvSpPr>
          <p:cNvPr id="22" name="Google Shape;592;p58"/>
          <p:cNvSpPr txBox="1"/>
          <p:nvPr/>
        </p:nvSpPr>
        <p:spPr>
          <a:xfrm>
            <a:off x="3109789" y="3003683"/>
            <a:ext cx="745800" cy="3714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1100"/>
              <a:buFont typeface="Arial"/>
              <a:buNone/>
              <a:defRPr/>
            </a:pPr>
            <a:r>
              <a:rPr lang="en-GB" b="1" kern="0" dirty="0">
                <a:solidFill>
                  <a:srgbClr val="FFFFFF"/>
                </a:solidFill>
                <a:latin typeface="Arial" panose="020B0604020202020204" pitchFamily="34" charset="0"/>
                <a:ea typeface="Lato"/>
                <a:cs typeface="Arial" panose="020B0604020202020204" pitchFamily="34" charset="0"/>
                <a:sym typeface="Lato"/>
              </a:rPr>
              <a:t>2019</a:t>
            </a:r>
            <a:endParaRPr b="1" kern="0" dirty="0">
              <a:solidFill>
                <a:srgbClr val="FFFFFF"/>
              </a:solidFill>
              <a:latin typeface="Arial" panose="020B0604020202020204" pitchFamily="34" charset="0"/>
              <a:ea typeface="Lato"/>
              <a:cs typeface="Arial" panose="020B0604020202020204" pitchFamily="34" charset="0"/>
              <a:sym typeface="Lato"/>
            </a:endParaRPr>
          </a:p>
        </p:txBody>
      </p:sp>
      <p:sp>
        <p:nvSpPr>
          <p:cNvPr id="27" name="Google Shape;602;p58"/>
          <p:cNvSpPr txBox="1">
            <a:spLocks/>
          </p:cNvSpPr>
          <p:nvPr/>
        </p:nvSpPr>
        <p:spPr>
          <a:xfrm>
            <a:off x="8131384" y="1879747"/>
            <a:ext cx="3222415" cy="88538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800" kern="1200" baseline="0">
                <a:solidFill>
                  <a:srgbClr val="00B0F0"/>
                </a:solidFill>
                <a:latin typeface="Book Antiqua" charset="0"/>
                <a:ea typeface="Book Antiqua" charset="0"/>
                <a:cs typeface="Book Antiqua" charset="0"/>
              </a:defRPr>
            </a:lvl1pPr>
          </a:lstStyle>
          <a:p>
            <a:pPr>
              <a:spcBef>
                <a:spcPts val="0"/>
              </a:spcBef>
              <a:spcAft>
                <a:spcPts val="1600"/>
              </a:spcAft>
              <a:defRPr/>
            </a:pPr>
            <a:r>
              <a:rPr lang="en-US" sz="1600" dirty="0" smtClean="0">
                <a:solidFill>
                  <a:srgbClr val="000000"/>
                </a:solidFill>
                <a:latin typeface="Arial" panose="020B0604020202020204" pitchFamily="34" charset="0"/>
                <a:cs typeface="Arial" panose="020B0604020202020204" pitchFamily="34" charset="0"/>
              </a:rPr>
              <a:t>Design and implementation of the recommended Long Island route</a:t>
            </a:r>
            <a:endParaRPr lang="en-US" sz="1600" dirty="0">
              <a:solidFill>
                <a:srgbClr val="000000"/>
              </a:solidFill>
              <a:latin typeface="Arial" panose="020B0604020202020204" pitchFamily="34" charset="0"/>
              <a:cs typeface="Arial" panose="020B0604020202020204" pitchFamily="34" charset="0"/>
            </a:endParaRPr>
          </a:p>
        </p:txBody>
      </p:sp>
      <p:sp>
        <p:nvSpPr>
          <p:cNvPr id="28" name="Google Shape;590;p58"/>
          <p:cNvSpPr txBox="1">
            <a:spLocks/>
          </p:cNvSpPr>
          <p:nvPr/>
        </p:nvSpPr>
        <p:spPr>
          <a:xfrm>
            <a:off x="457200" y="1229733"/>
            <a:ext cx="3200400" cy="703784"/>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800" kern="1200" baseline="0">
                <a:solidFill>
                  <a:srgbClr val="00B0F0"/>
                </a:solidFill>
                <a:latin typeface="Book Antiqua" charset="0"/>
                <a:ea typeface="Book Antiqua" charset="0"/>
                <a:cs typeface="Book Antiqua" charset="0"/>
              </a:defRPr>
            </a:lvl1pPr>
          </a:lstStyle>
          <a:p>
            <a:pPr>
              <a:spcBef>
                <a:spcPts val="0"/>
              </a:spcBef>
              <a:spcAft>
                <a:spcPts val="1600"/>
              </a:spcAft>
              <a:defRPr/>
            </a:pPr>
            <a:r>
              <a:rPr lang="en-US" sz="1600" dirty="0" smtClean="0">
                <a:solidFill>
                  <a:srgbClr val="000000"/>
                </a:solidFill>
                <a:latin typeface="Arial" panose="020B0604020202020204" pitchFamily="34" charset="0"/>
                <a:cs typeface="Arial" panose="020B0604020202020204" pitchFamily="34" charset="0"/>
              </a:rPr>
              <a:t>Empire Trail Extension Overall Feasibility Study completed, published at </a:t>
            </a:r>
            <a:r>
              <a:rPr lang="en-US" sz="1600" dirty="0">
                <a:solidFill>
                  <a:srgbClr val="000000"/>
                </a:solidFill>
                <a:latin typeface="Arial" panose="020B0604020202020204" pitchFamily="34" charset="0"/>
                <a:cs typeface="Arial" panose="020B0604020202020204" pitchFamily="34" charset="0"/>
                <a:hlinkClick r:id="rId4"/>
              </a:rPr>
              <a:t>https://</a:t>
            </a:r>
            <a:r>
              <a:rPr lang="en-US" sz="1600" dirty="0" smtClean="0">
                <a:solidFill>
                  <a:srgbClr val="000000"/>
                </a:solidFill>
                <a:latin typeface="Arial" panose="020B0604020202020204" pitchFamily="34" charset="0"/>
                <a:cs typeface="Arial" panose="020B0604020202020204" pitchFamily="34" charset="0"/>
                <a:hlinkClick r:id="rId4"/>
              </a:rPr>
              <a:t>www.tpl.org/our-work/long-island-extension-empire-state-trail</a:t>
            </a:r>
            <a:r>
              <a:rPr lang="en-US" sz="1600" dirty="0" smtClean="0">
                <a:solidFill>
                  <a:srgbClr val="000000"/>
                </a:solidFill>
                <a:latin typeface="Arial" panose="020B0604020202020204" pitchFamily="34" charset="0"/>
                <a:cs typeface="Arial" panose="020B0604020202020204" pitchFamily="34" charset="0"/>
              </a:rPr>
              <a:t> </a:t>
            </a:r>
            <a:endParaRPr lang="en-US" sz="1600" dirty="0">
              <a:solidFill>
                <a:srgbClr val="000000"/>
              </a:solidFill>
              <a:latin typeface="Arial" panose="020B0604020202020204" pitchFamily="34" charset="0"/>
              <a:cs typeface="Arial" panose="020B0604020202020204" pitchFamily="34" charset="0"/>
            </a:endParaRPr>
          </a:p>
        </p:txBody>
      </p:sp>
      <p:sp>
        <p:nvSpPr>
          <p:cNvPr id="31" name="Google Shape;593;p58"/>
          <p:cNvSpPr txBox="1">
            <a:spLocks/>
          </p:cNvSpPr>
          <p:nvPr/>
        </p:nvSpPr>
        <p:spPr>
          <a:xfrm>
            <a:off x="2161840" y="3785156"/>
            <a:ext cx="3107609" cy="651218"/>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800" kern="1200" baseline="0">
                <a:solidFill>
                  <a:srgbClr val="00B0F0"/>
                </a:solidFill>
                <a:latin typeface="Book Antiqua" charset="0"/>
                <a:ea typeface="Book Antiqua" charset="0"/>
                <a:cs typeface="Book Antiqua" charset="0"/>
              </a:defRPr>
            </a:lvl1pPr>
          </a:lstStyle>
          <a:p>
            <a:pPr>
              <a:spcBef>
                <a:spcPts val="0"/>
              </a:spcBef>
              <a:spcAft>
                <a:spcPts val="1600"/>
              </a:spcAft>
              <a:defRPr/>
            </a:pPr>
            <a:r>
              <a:rPr lang="en-US" sz="1600" dirty="0">
                <a:solidFill>
                  <a:srgbClr val="000000"/>
                </a:solidFill>
                <a:latin typeface="Arial" panose="020B0604020202020204" pitchFamily="34" charset="0"/>
                <a:ea typeface="Raleway"/>
                <a:cs typeface="Arial" panose="020B0604020202020204" pitchFamily="34" charset="0"/>
                <a:sym typeface="Raleway"/>
              </a:rPr>
              <a:t>Proposed</a:t>
            </a:r>
            <a:r>
              <a:rPr lang="en-US" sz="1600" dirty="0">
                <a:solidFill>
                  <a:srgbClr val="000000"/>
                </a:solidFill>
                <a:latin typeface="Arial" panose="020B0604020202020204" pitchFamily="34" charset="0"/>
                <a:ea typeface="Raleway"/>
                <a:cs typeface="Arial" panose="020B0604020202020204" pitchFamily="34" charset="0"/>
              </a:rPr>
              <a:t> </a:t>
            </a:r>
            <a:r>
              <a:rPr lang="en-US" sz="1600" dirty="0" smtClean="0">
                <a:solidFill>
                  <a:srgbClr val="000000"/>
                </a:solidFill>
                <a:latin typeface="Arial" panose="020B0604020202020204" pitchFamily="34" charset="0"/>
                <a:ea typeface="Raleway"/>
                <a:cs typeface="Arial" panose="020B0604020202020204" pitchFamily="34" charset="0"/>
              </a:rPr>
              <a:t>pilot segment </a:t>
            </a:r>
            <a:r>
              <a:rPr lang="en-US" sz="1600" dirty="0">
                <a:solidFill>
                  <a:srgbClr val="000000"/>
                </a:solidFill>
                <a:latin typeface="Arial" panose="020B0604020202020204" pitchFamily="34" charset="0"/>
                <a:ea typeface="Raleway"/>
                <a:cs typeface="Arial" panose="020B0604020202020204" pitchFamily="34" charset="0"/>
              </a:rPr>
              <a:t>Feasibility </a:t>
            </a:r>
            <a:r>
              <a:rPr lang="en-US" sz="1600" dirty="0" smtClean="0">
                <a:solidFill>
                  <a:srgbClr val="000000"/>
                </a:solidFill>
                <a:latin typeface="Arial" panose="020B0604020202020204" pitchFamily="34" charset="0"/>
                <a:ea typeface="Raleway"/>
                <a:cs typeface="Arial" panose="020B0604020202020204" pitchFamily="34" charset="0"/>
              </a:rPr>
              <a:t>Study</a:t>
            </a:r>
            <a:endParaRPr lang="en-US" sz="1600" dirty="0">
              <a:solidFill>
                <a:srgbClr val="000000"/>
              </a:solidFill>
              <a:latin typeface="Arial" panose="020B0604020202020204" pitchFamily="34" charset="0"/>
              <a:ea typeface="Raleway"/>
              <a:cs typeface="Arial" panose="020B0604020202020204" pitchFamily="34" charset="0"/>
            </a:endParaRPr>
          </a:p>
        </p:txBody>
      </p:sp>
      <p:sp>
        <p:nvSpPr>
          <p:cNvPr id="32" name="Google Shape;593;p58">
            <a:extLst>
              <a:ext uri="{FF2B5EF4-FFF2-40B4-BE49-F238E27FC236}">
                <a16:creationId xmlns:a16="http://schemas.microsoft.com/office/drawing/2014/main" xmlns="" id="{243D1D65-8EC2-47D1-8772-A3FD9624D419}"/>
              </a:ext>
            </a:extLst>
          </p:cNvPr>
          <p:cNvSpPr txBox="1">
            <a:spLocks/>
          </p:cNvSpPr>
          <p:nvPr/>
        </p:nvSpPr>
        <p:spPr>
          <a:xfrm>
            <a:off x="3818402" y="1263384"/>
            <a:ext cx="3765135" cy="13573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spcAft>
                <a:spcPts val="600"/>
              </a:spcAft>
              <a:buClr>
                <a:srgbClr val="44546A"/>
              </a:buClr>
              <a:defRPr/>
            </a:pPr>
            <a:r>
              <a:rPr lang="en-US" sz="1600" b="0" dirty="0" smtClean="0">
                <a:solidFill>
                  <a:srgbClr val="000000"/>
                </a:solidFill>
                <a:latin typeface="Arial" panose="020B0604020202020204" pitchFamily="34" charset="0"/>
                <a:cs typeface="Arial" panose="020B0604020202020204" pitchFamily="34" charset="0"/>
              </a:rPr>
              <a:t>State CFA grant award</a:t>
            </a:r>
          </a:p>
          <a:p>
            <a:pPr>
              <a:spcAft>
                <a:spcPts val="600"/>
              </a:spcAft>
              <a:buClr>
                <a:srgbClr val="44546A"/>
              </a:buClr>
              <a:defRPr/>
            </a:pPr>
            <a:r>
              <a:rPr lang="en-US" sz="1600" b="0" dirty="0" smtClean="0">
                <a:solidFill>
                  <a:srgbClr val="000000"/>
                </a:solidFill>
                <a:latin typeface="Arial" panose="020B0604020202020204" pitchFamily="34" charset="0"/>
                <a:cs typeface="Arial" panose="020B0604020202020204" pitchFamily="34" charset="0"/>
              </a:rPr>
              <a:t>Engineering and environmental studies</a:t>
            </a:r>
          </a:p>
          <a:p>
            <a:pPr>
              <a:spcAft>
                <a:spcPts val="600"/>
              </a:spcAft>
              <a:buClr>
                <a:srgbClr val="44546A"/>
              </a:buClr>
              <a:defRPr/>
            </a:pPr>
            <a:r>
              <a:rPr lang="en-US" sz="1600" b="0" dirty="0" smtClean="0">
                <a:solidFill>
                  <a:srgbClr val="000000"/>
                </a:solidFill>
                <a:latin typeface="Arial" panose="020B0604020202020204" pitchFamily="34" charset="0"/>
                <a:cs typeface="Arial" panose="020B0604020202020204" pitchFamily="34" charset="0"/>
              </a:rPr>
              <a:t>Design </a:t>
            </a:r>
            <a:r>
              <a:rPr lang="en-US" sz="1600" b="0" dirty="0">
                <a:solidFill>
                  <a:srgbClr val="000000"/>
                </a:solidFill>
                <a:latin typeface="Arial" panose="020B0604020202020204" pitchFamily="34" charset="0"/>
                <a:cs typeface="Arial" panose="020B0604020202020204" pitchFamily="34" charset="0"/>
              </a:rPr>
              <a:t>RFP for proposed pilot </a:t>
            </a:r>
            <a:r>
              <a:rPr lang="en-US" sz="1600" b="0" dirty="0" smtClean="0">
                <a:solidFill>
                  <a:srgbClr val="000000"/>
                </a:solidFill>
                <a:latin typeface="Arial" panose="020B0604020202020204" pitchFamily="34" charset="0"/>
                <a:cs typeface="Arial" panose="020B0604020202020204" pitchFamily="34" charset="0"/>
              </a:rPr>
              <a:t>projects </a:t>
            </a:r>
            <a:endParaRPr lang="en-US" sz="1600" b="0" dirty="0">
              <a:solidFill>
                <a:srgbClr val="000000"/>
              </a:solidFill>
              <a:latin typeface="Arial" panose="020B0604020202020204" pitchFamily="34" charset="0"/>
              <a:cs typeface="Arial" panose="020B0604020202020204" pitchFamily="34" charset="0"/>
            </a:endParaRPr>
          </a:p>
          <a:p>
            <a:pPr>
              <a:spcAft>
                <a:spcPts val="600"/>
              </a:spcAft>
              <a:buClr>
                <a:srgbClr val="44546A"/>
              </a:buClr>
              <a:defRPr/>
            </a:pPr>
            <a:r>
              <a:rPr lang="en-US" sz="1600" b="0" dirty="0" smtClean="0">
                <a:solidFill>
                  <a:srgbClr val="000000"/>
                </a:solidFill>
                <a:latin typeface="Arial" panose="020B0604020202020204" pitchFamily="34" charset="0"/>
                <a:cs typeface="Arial" panose="020B0604020202020204" pitchFamily="34" charset="0"/>
              </a:rPr>
              <a:t>Capital commitment in the </a:t>
            </a:r>
            <a:r>
              <a:rPr lang="en-US" sz="1600" b="0" dirty="0">
                <a:solidFill>
                  <a:srgbClr val="000000"/>
                </a:solidFill>
                <a:latin typeface="Arial" panose="020B0604020202020204" pitchFamily="34" charset="0"/>
                <a:cs typeface="Arial" panose="020B0604020202020204" pitchFamily="34" charset="0"/>
              </a:rPr>
              <a:t>NYS </a:t>
            </a:r>
            <a:r>
              <a:rPr lang="en-US" sz="1600" b="0" dirty="0" smtClean="0">
                <a:solidFill>
                  <a:srgbClr val="000000"/>
                </a:solidFill>
                <a:latin typeface="Arial" panose="020B0604020202020204" pitchFamily="34" charset="0"/>
                <a:cs typeface="Arial" panose="020B0604020202020204" pitchFamily="34" charset="0"/>
              </a:rPr>
              <a:t>budget</a:t>
            </a:r>
            <a:endParaRPr lang="en-US" sz="1600" b="0" dirty="0" smtClean="0">
              <a:solidFill>
                <a:srgbClr val="6B6C6E">
                  <a:lumMod val="50000"/>
                </a:srgbClr>
              </a:solidFill>
              <a:latin typeface="Arial" panose="020B0604020202020204" pitchFamily="34" charset="0"/>
              <a:cs typeface="Arial" panose="020B0604020202020204" pitchFamily="34" charset="0"/>
            </a:endParaRPr>
          </a:p>
          <a:p>
            <a:pPr>
              <a:spcAft>
                <a:spcPts val="600"/>
              </a:spcAft>
              <a:buClr>
                <a:srgbClr val="44546A"/>
              </a:buClr>
              <a:defRPr/>
            </a:pPr>
            <a:endParaRPr lang="en-US" sz="1600" b="0" dirty="0">
              <a:solidFill>
                <a:srgbClr val="6B6C6E">
                  <a:lumMod val="50000"/>
                </a:srgbClr>
              </a:solidFill>
              <a:latin typeface="Arial" panose="020B0604020202020204" pitchFamily="34" charset="0"/>
              <a:cs typeface="Arial" panose="020B0604020202020204" pitchFamily="34" charset="0"/>
            </a:endParaRPr>
          </a:p>
        </p:txBody>
      </p:sp>
      <p:sp>
        <p:nvSpPr>
          <p:cNvPr id="33" name="Google Shape;599;p58"/>
          <p:cNvSpPr txBox="1">
            <a:spLocks/>
          </p:cNvSpPr>
          <p:nvPr/>
        </p:nvSpPr>
        <p:spPr>
          <a:xfrm>
            <a:off x="5860899" y="3899564"/>
            <a:ext cx="2743200" cy="1843049"/>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800" kern="1200" baseline="0">
                <a:solidFill>
                  <a:srgbClr val="00B0F0"/>
                </a:solidFill>
                <a:latin typeface="Book Antiqua" charset="0"/>
                <a:ea typeface="Book Antiqua" charset="0"/>
                <a:cs typeface="Book Antiqua" charset="0"/>
              </a:defRPr>
            </a:lvl1pPr>
          </a:lstStyle>
          <a:p>
            <a:pPr>
              <a:spcBef>
                <a:spcPts val="0"/>
              </a:spcBef>
              <a:spcAft>
                <a:spcPts val="600"/>
              </a:spcAft>
              <a:defRPr/>
            </a:pPr>
            <a:r>
              <a:rPr lang="en-US" sz="1600" dirty="0" smtClean="0">
                <a:solidFill>
                  <a:srgbClr val="000000"/>
                </a:solidFill>
                <a:latin typeface="Arial" panose="020B0604020202020204" pitchFamily="34" charset="0"/>
                <a:cs typeface="Arial" panose="020B0604020202020204" pitchFamily="34" charset="0"/>
              </a:rPr>
              <a:t>Integration of the planned Long Island Extension route into the Empire State Trail</a:t>
            </a:r>
          </a:p>
          <a:p>
            <a:pPr>
              <a:spcBef>
                <a:spcPts val="0"/>
              </a:spcBef>
              <a:spcAft>
                <a:spcPts val="600"/>
              </a:spcAft>
              <a:defRPr/>
            </a:pPr>
            <a:r>
              <a:rPr lang="en-US" sz="1600" kern="0" dirty="0">
                <a:solidFill>
                  <a:srgbClr val="1A1A1A"/>
                </a:solidFill>
                <a:latin typeface="Arial" panose="020B0604020202020204" pitchFamily="34" charset="0"/>
                <a:cs typeface="Arial" panose="020B0604020202020204" pitchFamily="34" charset="0"/>
                <a:sym typeface="Raleway"/>
              </a:rPr>
              <a:t>Pilot project design approval and initiation of </a:t>
            </a:r>
            <a:r>
              <a:rPr lang="en-US" sz="1600" kern="0" dirty="0" smtClean="0">
                <a:solidFill>
                  <a:srgbClr val="1A1A1A"/>
                </a:solidFill>
                <a:latin typeface="Arial" panose="020B0604020202020204" pitchFamily="34" charset="0"/>
                <a:cs typeface="Arial" panose="020B0604020202020204" pitchFamily="34" charset="0"/>
                <a:sym typeface="Raleway"/>
              </a:rPr>
              <a:t>construction</a:t>
            </a:r>
            <a:endParaRPr lang="en-US" sz="1600" dirty="0">
              <a:solidFill>
                <a:srgbClr val="000000"/>
              </a:solidFill>
              <a:latin typeface="Arial" panose="020B0604020202020204" pitchFamily="34" charset="0"/>
              <a:cs typeface="Arial" panose="020B0604020202020204" pitchFamily="34" charset="0"/>
            </a:endParaRPr>
          </a:p>
        </p:txBody>
      </p:sp>
      <p:sp>
        <p:nvSpPr>
          <p:cNvPr id="35" name="TextBox 34"/>
          <p:cNvSpPr txBox="1"/>
          <p:nvPr/>
        </p:nvSpPr>
        <p:spPr>
          <a:xfrm>
            <a:off x="457200" y="4420299"/>
            <a:ext cx="4267200" cy="1969770"/>
          </a:xfrm>
          <a:prstGeom prst="rect">
            <a:avLst/>
          </a:prstGeom>
          <a:solidFill>
            <a:schemeClr val="bg1">
              <a:lumMod val="85000"/>
            </a:schemeClr>
          </a:solidFill>
        </p:spPr>
        <p:txBody>
          <a:bodyPr wrap="square" rtlCol="0">
            <a:spAutoFit/>
          </a:bodyPr>
          <a:lstStyle/>
          <a:p>
            <a:pPr algn="ctr">
              <a:spcBef>
                <a:spcPts val="600"/>
              </a:spcBef>
              <a:buClr>
                <a:srgbClr val="000000"/>
              </a:buClr>
              <a:buFont typeface="Arial"/>
              <a:buNone/>
              <a:defRPr/>
            </a:pPr>
            <a:endParaRPr lang="en-US" sz="800" b="1" kern="0" dirty="0" smtClean="0">
              <a:solidFill>
                <a:srgbClr val="1A9988">
                  <a:lumMod val="75000"/>
                </a:srgbClr>
              </a:solidFill>
              <a:latin typeface="Arial" panose="020B0604020202020204" pitchFamily="34" charset="0"/>
              <a:cs typeface="Arial" panose="020B0604020202020204" pitchFamily="34" charset="0"/>
              <a:sym typeface="Arial"/>
            </a:endParaRPr>
          </a:p>
          <a:p>
            <a:pPr algn="ctr">
              <a:buClr>
                <a:srgbClr val="000000"/>
              </a:buClr>
              <a:buFont typeface="Arial"/>
              <a:buNone/>
              <a:defRPr/>
            </a:pPr>
            <a:r>
              <a:rPr lang="en-US" sz="1400" b="1" kern="0" dirty="0" smtClean="0">
                <a:solidFill>
                  <a:srgbClr val="00B0F0"/>
                </a:solidFill>
                <a:latin typeface="Arial" panose="020B0604020202020204" pitchFamily="34" charset="0"/>
                <a:cs typeface="Arial" panose="020B0604020202020204" pitchFamily="34" charset="0"/>
                <a:sym typeface="Arial"/>
              </a:rPr>
              <a:t>Planning level estimate is</a:t>
            </a:r>
          </a:p>
          <a:p>
            <a:pPr algn="ctr">
              <a:buClr>
                <a:srgbClr val="000000"/>
              </a:buClr>
              <a:buFont typeface="Arial"/>
              <a:buNone/>
              <a:defRPr/>
            </a:pPr>
            <a:endParaRPr lang="en-US" sz="1400" b="1" kern="0" dirty="0" smtClean="0">
              <a:solidFill>
                <a:srgbClr val="00B0F0"/>
              </a:solidFill>
              <a:latin typeface="Arial" panose="020B0604020202020204" pitchFamily="34" charset="0"/>
              <a:cs typeface="Arial" panose="020B0604020202020204" pitchFamily="34" charset="0"/>
              <a:sym typeface="Arial"/>
            </a:endParaRPr>
          </a:p>
          <a:p>
            <a:pPr algn="ctr">
              <a:buClr>
                <a:srgbClr val="000000"/>
              </a:buClr>
              <a:buFont typeface="Arial"/>
              <a:buNone/>
              <a:defRPr/>
            </a:pPr>
            <a:r>
              <a:rPr lang="en-US" sz="3600" b="1" kern="0" dirty="0" smtClean="0">
                <a:solidFill>
                  <a:srgbClr val="00B0F0"/>
                </a:solidFill>
                <a:latin typeface="Arial" panose="020B0604020202020204" pitchFamily="34" charset="0"/>
                <a:cs typeface="Arial" panose="020B0604020202020204" pitchFamily="34" charset="0"/>
                <a:sym typeface="Arial"/>
              </a:rPr>
              <a:t>$114 million</a:t>
            </a:r>
          </a:p>
          <a:p>
            <a:pPr algn="ctr">
              <a:buClr>
                <a:srgbClr val="000000"/>
              </a:buClr>
              <a:buFont typeface="Arial"/>
              <a:buNone/>
              <a:defRPr/>
            </a:pPr>
            <a:endParaRPr lang="en-US" sz="1100" b="1" kern="0" dirty="0" smtClean="0">
              <a:solidFill>
                <a:srgbClr val="00B0F0"/>
              </a:solidFill>
              <a:latin typeface="Arial" panose="020B0604020202020204" pitchFamily="34" charset="0"/>
              <a:cs typeface="Arial" panose="020B0604020202020204" pitchFamily="34" charset="0"/>
              <a:sym typeface="Arial"/>
            </a:endParaRPr>
          </a:p>
          <a:p>
            <a:pPr algn="ctr">
              <a:buClr>
                <a:srgbClr val="000000"/>
              </a:buClr>
              <a:buFont typeface="Arial"/>
              <a:buNone/>
              <a:defRPr/>
            </a:pPr>
            <a:r>
              <a:rPr lang="en-US" sz="1400" b="1" dirty="0" smtClean="0">
                <a:solidFill>
                  <a:srgbClr val="00B0F0"/>
                </a:solidFill>
                <a:latin typeface="Arial" panose="020B0604020202020204" pitchFamily="34" charset="0"/>
                <a:cs typeface="Arial" panose="020B0604020202020204" pitchFamily="34" charset="0"/>
              </a:rPr>
              <a:t>for design </a:t>
            </a:r>
            <a:r>
              <a:rPr lang="en-US" sz="1400" b="1" kern="0" dirty="0" smtClean="0">
                <a:solidFill>
                  <a:srgbClr val="00B0F0"/>
                </a:solidFill>
                <a:latin typeface="Arial" panose="020B0604020202020204" pitchFamily="34" charset="0"/>
                <a:cs typeface="Arial" panose="020B0604020202020204" pitchFamily="34" charset="0"/>
                <a:sym typeface="Arial"/>
              </a:rPr>
              <a:t>and </a:t>
            </a:r>
            <a:r>
              <a:rPr lang="en-US" sz="1400" b="1" kern="0" dirty="0">
                <a:solidFill>
                  <a:srgbClr val="00B0F0"/>
                </a:solidFill>
                <a:latin typeface="Arial" panose="020B0604020202020204" pitchFamily="34" charset="0"/>
                <a:cs typeface="Arial" panose="020B0604020202020204" pitchFamily="34" charset="0"/>
                <a:sym typeface="Arial"/>
              </a:rPr>
              <a:t>construction of the proposed route in Nassau and Suffolk </a:t>
            </a:r>
            <a:r>
              <a:rPr lang="en-US" sz="1400" b="1" kern="0" dirty="0" smtClean="0">
                <a:solidFill>
                  <a:srgbClr val="00B0F0"/>
                </a:solidFill>
                <a:latin typeface="Arial" panose="020B0604020202020204" pitchFamily="34" charset="0"/>
                <a:cs typeface="Arial" panose="020B0604020202020204" pitchFamily="34" charset="0"/>
                <a:sym typeface="Arial"/>
              </a:rPr>
              <a:t>Counties</a:t>
            </a:r>
          </a:p>
          <a:p>
            <a:pPr algn="ctr">
              <a:buClr>
                <a:srgbClr val="000000"/>
              </a:buClr>
              <a:buFont typeface="Arial"/>
              <a:buNone/>
              <a:defRPr/>
            </a:pPr>
            <a:endParaRPr lang="en-US" sz="1100" kern="0" dirty="0">
              <a:solidFill>
                <a:srgbClr val="00B0F0"/>
              </a:solidFill>
              <a:latin typeface="Arial" panose="020B0604020202020204" pitchFamily="34" charset="0"/>
              <a:cs typeface="Arial" panose="020B0604020202020204" pitchFamily="34" charset="0"/>
              <a:sym typeface="Arial"/>
            </a:endParaRPr>
          </a:p>
        </p:txBody>
      </p:sp>
      <p:sp>
        <p:nvSpPr>
          <p:cNvPr id="34" name="TextBox 33"/>
          <p:cNvSpPr txBox="1"/>
          <p:nvPr/>
        </p:nvSpPr>
        <p:spPr>
          <a:xfrm>
            <a:off x="11887200" y="0"/>
            <a:ext cx="152400" cy="369332"/>
          </a:xfrm>
          <a:prstGeom prst="rect">
            <a:avLst/>
          </a:prstGeom>
          <a:noFill/>
        </p:spPr>
        <p:txBody>
          <a:bodyPr wrap="square" rtlCol="0">
            <a:spAutoFit/>
          </a:bodyPr>
          <a:lstStyle/>
          <a:p>
            <a:pPr>
              <a:defRPr/>
            </a:pPr>
            <a:r>
              <a:rPr lang="en-US" dirty="0" smtClean="0">
                <a:solidFill>
                  <a:srgbClr val="6B6C6E"/>
                </a:solidFill>
              </a:rPr>
              <a:t>7</a:t>
            </a:r>
            <a:endParaRPr lang="en-US" dirty="0">
              <a:solidFill>
                <a:srgbClr val="6B6C6E"/>
              </a:solidFill>
            </a:endParaRPr>
          </a:p>
        </p:txBody>
      </p:sp>
      <p:sp>
        <p:nvSpPr>
          <p:cNvPr id="36" name="TextBox 35"/>
          <p:cNvSpPr txBox="1"/>
          <p:nvPr/>
        </p:nvSpPr>
        <p:spPr>
          <a:xfrm>
            <a:off x="11734800" y="6412468"/>
            <a:ext cx="457200" cy="369332"/>
          </a:xfrm>
          <a:prstGeom prst="rect">
            <a:avLst/>
          </a:prstGeom>
          <a:solidFill>
            <a:schemeClr val="bg1"/>
          </a:solidFill>
        </p:spPr>
        <p:txBody>
          <a:bodyPr wrap="square" rtlCol="0">
            <a:spAutoFit/>
          </a:bodyPr>
          <a:lstStyle/>
          <a:p>
            <a:pPr algn="ctr">
              <a:defRPr/>
            </a:pPr>
            <a:r>
              <a:rPr lang="en-US" dirty="0" smtClean="0">
                <a:solidFill>
                  <a:srgbClr val="6B6C6E"/>
                </a:solidFill>
              </a:rPr>
              <a:t>17</a:t>
            </a:r>
            <a:endParaRPr lang="en-US" dirty="0">
              <a:solidFill>
                <a:srgbClr val="6B6C6E"/>
              </a:solidFill>
            </a:endParaRP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3786" y="5528523"/>
            <a:ext cx="1466850" cy="904875"/>
          </a:xfrm>
          <a:prstGeom prst="rect">
            <a:avLst/>
          </a:prstGeom>
        </p:spPr>
      </p:pic>
      <p:sp>
        <p:nvSpPr>
          <p:cNvPr id="38" name="Google Shape;592;p58"/>
          <p:cNvSpPr txBox="1"/>
          <p:nvPr/>
        </p:nvSpPr>
        <p:spPr>
          <a:xfrm>
            <a:off x="6837737" y="3009970"/>
            <a:ext cx="745800" cy="3714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1100"/>
              <a:buFont typeface="Arial"/>
              <a:buNone/>
              <a:defRPr/>
            </a:pPr>
            <a:r>
              <a:rPr lang="en-GB" b="1" kern="0" dirty="0" smtClean="0">
                <a:solidFill>
                  <a:srgbClr val="FFFFFF"/>
                </a:solidFill>
                <a:latin typeface="Arial" panose="020B0604020202020204" pitchFamily="34" charset="0"/>
                <a:ea typeface="Lato"/>
                <a:cs typeface="Arial" panose="020B0604020202020204" pitchFamily="34" charset="0"/>
                <a:sym typeface="Lato"/>
              </a:rPr>
              <a:t>2021</a:t>
            </a:r>
            <a:endParaRPr b="1" kern="0" dirty="0">
              <a:solidFill>
                <a:srgbClr val="FFFFFF"/>
              </a:solidFill>
              <a:latin typeface="Arial" panose="020B0604020202020204" pitchFamily="34" charset="0"/>
              <a:ea typeface="Lato"/>
              <a:cs typeface="Arial" panose="020B0604020202020204" pitchFamily="34" charset="0"/>
              <a:sym typeface="Lato"/>
            </a:endParaRPr>
          </a:p>
        </p:txBody>
      </p:sp>
      <p:sp>
        <p:nvSpPr>
          <p:cNvPr id="39" name="Google Shape;592;p58"/>
          <p:cNvSpPr txBox="1"/>
          <p:nvPr/>
        </p:nvSpPr>
        <p:spPr>
          <a:xfrm>
            <a:off x="4869853" y="3009970"/>
            <a:ext cx="745800" cy="3714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1100"/>
              <a:buFont typeface="Arial"/>
              <a:buNone/>
              <a:defRPr/>
            </a:pPr>
            <a:r>
              <a:rPr lang="en-GB" b="1" kern="0" dirty="0" smtClean="0">
                <a:solidFill>
                  <a:srgbClr val="FFFFFF"/>
                </a:solidFill>
                <a:latin typeface="Arial" panose="020B0604020202020204" pitchFamily="34" charset="0"/>
                <a:ea typeface="Lato"/>
                <a:cs typeface="Arial" panose="020B0604020202020204" pitchFamily="34" charset="0"/>
                <a:sym typeface="Lato"/>
              </a:rPr>
              <a:t>2020</a:t>
            </a:r>
            <a:endParaRPr b="1" kern="0" dirty="0">
              <a:solidFill>
                <a:srgbClr val="FFFFFF"/>
              </a:solidFill>
              <a:latin typeface="Arial" panose="020B0604020202020204" pitchFamily="34" charset="0"/>
              <a:ea typeface="Lato"/>
              <a:cs typeface="Arial" panose="020B0604020202020204" pitchFamily="34" charset="0"/>
              <a:sym typeface="Lato"/>
            </a:endParaRPr>
          </a:p>
        </p:txBody>
      </p:sp>
      <p:sp>
        <p:nvSpPr>
          <p:cNvPr id="40" name="Google Shape;592;p58"/>
          <p:cNvSpPr txBox="1"/>
          <p:nvPr/>
        </p:nvSpPr>
        <p:spPr>
          <a:xfrm>
            <a:off x="8796370" y="2984260"/>
            <a:ext cx="1144895" cy="3714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1100"/>
              <a:buFont typeface="Arial"/>
              <a:buNone/>
              <a:defRPr/>
            </a:pPr>
            <a:r>
              <a:rPr lang="en-GB" b="1" kern="0" dirty="0" smtClean="0">
                <a:solidFill>
                  <a:srgbClr val="FFFFFF"/>
                </a:solidFill>
                <a:latin typeface="Arial" panose="020B0604020202020204" pitchFamily="34" charset="0"/>
                <a:ea typeface="Lato"/>
                <a:cs typeface="Arial" panose="020B0604020202020204" pitchFamily="34" charset="0"/>
                <a:sym typeface="Lato"/>
              </a:rPr>
              <a:t>Ongoing</a:t>
            </a:r>
            <a:endParaRPr b="1" kern="0" dirty="0">
              <a:solidFill>
                <a:srgbClr val="FFFFFF"/>
              </a:solidFill>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2896752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11201399" cy="7130901"/>
          </a:xfrm>
        </p:spPr>
        <p:txBody>
          <a:bodyPr numCol="2"/>
          <a:lstStyle/>
          <a:p>
            <a:pPr>
              <a:lnSpc>
                <a:spcPct val="100000"/>
              </a:lnSpc>
              <a:spcBef>
                <a:spcPts val="0"/>
              </a:spcBef>
              <a:spcAft>
                <a:spcPts val="600"/>
              </a:spcAft>
            </a:pPr>
            <a:r>
              <a:rPr lang="en-US" sz="1800" b="1" dirty="0" smtClean="0">
                <a:solidFill>
                  <a:schemeClr val="tx1">
                    <a:lumMod val="50000"/>
                  </a:schemeClr>
                </a:solidFill>
                <a:latin typeface="Arial" panose="020B0604020202020204" pitchFamily="34" charset="0"/>
                <a:cs typeface="Arial" panose="020B0604020202020204" pitchFamily="34" charset="0"/>
              </a:rPr>
              <a:t>Erik </a:t>
            </a:r>
            <a:r>
              <a:rPr lang="en-US" sz="1800" b="1" dirty="0" err="1">
                <a:solidFill>
                  <a:schemeClr val="tx1">
                    <a:lumMod val="50000"/>
                  </a:schemeClr>
                </a:solidFill>
                <a:latin typeface="Arial" panose="020B0604020202020204" pitchFamily="34" charset="0"/>
                <a:cs typeface="Arial" panose="020B0604020202020204" pitchFamily="34" charset="0"/>
              </a:rPr>
              <a:t>Kulleseid</a:t>
            </a:r>
            <a:r>
              <a:rPr lang="en-US" sz="1800" b="1" dirty="0">
                <a:solidFill>
                  <a:schemeClr val="tx1">
                    <a:lumMod val="50000"/>
                  </a:schemeClr>
                </a:solidFill>
                <a:latin typeface="Arial" panose="020B0604020202020204" pitchFamily="34" charset="0"/>
                <a:cs typeface="Arial" panose="020B0604020202020204" pitchFamily="34" charset="0"/>
              </a:rPr>
              <a:t>, </a:t>
            </a:r>
            <a:r>
              <a:rPr lang="en-US" sz="1800" i="1" dirty="0">
                <a:solidFill>
                  <a:schemeClr val="tx1">
                    <a:lumMod val="50000"/>
                  </a:schemeClr>
                </a:solidFill>
                <a:latin typeface="Arial" panose="020B0604020202020204" pitchFamily="34" charset="0"/>
                <a:cs typeface="Arial" panose="020B0604020202020204" pitchFamily="34" charset="0"/>
              </a:rPr>
              <a:t>New York State Parks Commissioner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Rose Harvey, </a:t>
            </a:r>
            <a:r>
              <a:rPr lang="en-US" sz="1800" i="1" dirty="0">
                <a:solidFill>
                  <a:schemeClr val="tx1">
                    <a:lumMod val="50000"/>
                  </a:schemeClr>
                </a:solidFill>
                <a:latin typeface="Arial" panose="020B0604020202020204" pitchFamily="34" charset="0"/>
                <a:cs typeface="Arial" panose="020B0604020202020204" pitchFamily="34" charset="0"/>
              </a:rPr>
              <a:t>Former New York State Parks Commissioner</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Andy Beers, </a:t>
            </a:r>
            <a:r>
              <a:rPr lang="en-US" sz="1800" i="1" dirty="0">
                <a:solidFill>
                  <a:schemeClr val="tx1">
                    <a:lumMod val="50000"/>
                  </a:schemeClr>
                </a:solidFill>
                <a:latin typeface="Arial" panose="020B0604020202020204" pitchFamily="34" charset="0"/>
                <a:cs typeface="Arial" panose="020B0604020202020204" pitchFamily="34" charset="0"/>
              </a:rPr>
              <a:t>Executive Director, Empire State Trail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Fred Thiele, </a:t>
            </a:r>
            <a:r>
              <a:rPr lang="en-US" sz="1800" i="1" dirty="0">
                <a:solidFill>
                  <a:schemeClr val="tx1">
                    <a:lumMod val="50000"/>
                  </a:schemeClr>
                </a:solidFill>
                <a:latin typeface="Arial" panose="020B0604020202020204" pitchFamily="34" charset="0"/>
                <a:cs typeface="Arial" panose="020B0604020202020204" pitchFamily="34" charset="0"/>
              </a:rPr>
              <a:t>New York State Assembly </a:t>
            </a:r>
            <a:endParaRPr lang="en-US" sz="1800" i="1" u="sng" dirty="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Laura Curran, </a:t>
            </a:r>
            <a:r>
              <a:rPr lang="en-US" sz="1800" i="1" dirty="0">
                <a:solidFill>
                  <a:schemeClr val="tx1">
                    <a:lumMod val="50000"/>
                  </a:schemeClr>
                </a:solidFill>
                <a:latin typeface="Arial" panose="020B0604020202020204" pitchFamily="34" charset="0"/>
                <a:cs typeface="Arial" panose="020B0604020202020204" pitchFamily="34" charset="0"/>
              </a:rPr>
              <a:t>Nassau County Executive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Steve </a:t>
            </a:r>
            <a:r>
              <a:rPr lang="en-US" sz="1800" b="1" dirty="0" err="1">
                <a:solidFill>
                  <a:schemeClr val="tx1">
                    <a:lumMod val="50000"/>
                  </a:schemeClr>
                </a:solidFill>
                <a:latin typeface="Arial" panose="020B0604020202020204" pitchFamily="34" charset="0"/>
                <a:cs typeface="Arial" panose="020B0604020202020204" pitchFamily="34" charset="0"/>
              </a:rPr>
              <a:t>Bellone</a:t>
            </a:r>
            <a:r>
              <a:rPr lang="en-US" sz="1800" b="1" dirty="0">
                <a:solidFill>
                  <a:schemeClr val="tx1">
                    <a:lumMod val="50000"/>
                  </a:schemeClr>
                </a:solidFill>
                <a:latin typeface="Arial" panose="020B0604020202020204" pitchFamily="34" charset="0"/>
                <a:cs typeface="Arial" panose="020B0604020202020204" pitchFamily="34" charset="0"/>
              </a:rPr>
              <a:t>, </a:t>
            </a:r>
            <a:r>
              <a:rPr lang="en-US" sz="1800" i="1" dirty="0">
                <a:solidFill>
                  <a:schemeClr val="tx1">
                    <a:lumMod val="50000"/>
                  </a:schemeClr>
                </a:solidFill>
                <a:latin typeface="Arial" panose="020B0604020202020204" pitchFamily="34" charset="0"/>
                <a:cs typeface="Arial" panose="020B0604020202020204" pitchFamily="34" charset="0"/>
              </a:rPr>
              <a:t>Suffolk County Executive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Arnold Drucker, </a:t>
            </a:r>
            <a:r>
              <a:rPr lang="en-US" sz="1800" i="1" dirty="0">
                <a:solidFill>
                  <a:schemeClr val="tx1">
                    <a:lumMod val="50000"/>
                  </a:schemeClr>
                </a:solidFill>
                <a:latin typeface="Arial" panose="020B0604020202020204" pitchFamily="34" charset="0"/>
                <a:cs typeface="Arial" panose="020B0604020202020204" pitchFamily="34" charset="0"/>
              </a:rPr>
              <a:t>Nassau County Legislature</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Kara Hahn, </a:t>
            </a:r>
            <a:r>
              <a:rPr lang="en-US" sz="1800" i="1" dirty="0">
                <a:solidFill>
                  <a:schemeClr val="tx1">
                    <a:lumMod val="50000"/>
                  </a:schemeClr>
                </a:solidFill>
                <a:latin typeface="Arial" panose="020B0604020202020204" pitchFamily="34" charset="0"/>
                <a:cs typeface="Arial" panose="020B0604020202020204" pitchFamily="34" charset="0"/>
              </a:rPr>
              <a:t>Suffolk County </a:t>
            </a:r>
            <a:r>
              <a:rPr lang="en-US" sz="1800" i="1" dirty="0" smtClean="0">
                <a:solidFill>
                  <a:schemeClr val="tx1">
                    <a:lumMod val="50000"/>
                  </a:schemeClr>
                </a:solidFill>
                <a:latin typeface="Arial" panose="020B0604020202020204" pitchFamily="34" charset="0"/>
                <a:cs typeface="Arial" panose="020B0604020202020204" pitchFamily="34" charset="0"/>
              </a:rPr>
              <a:t>Legislature</a:t>
            </a:r>
            <a:endParaRPr lang="en-US" sz="1800" i="1" dirty="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Sarah Anker, </a:t>
            </a:r>
            <a:r>
              <a:rPr lang="en-US" sz="1800" i="1" dirty="0">
                <a:solidFill>
                  <a:schemeClr val="tx1">
                    <a:lumMod val="50000"/>
                  </a:schemeClr>
                </a:solidFill>
                <a:latin typeface="Arial" panose="020B0604020202020204" pitchFamily="34" charset="0"/>
                <a:cs typeface="Arial" panose="020B0604020202020204" pitchFamily="34" charset="0"/>
              </a:rPr>
              <a:t>Suffolk County </a:t>
            </a:r>
            <a:r>
              <a:rPr lang="en-US" sz="1800" i="1" dirty="0" smtClean="0">
                <a:solidFill>
                  <a:schemeClr val="tx1">
                    <a:lumMod val="50000"/>
                  </a:schemeClr>
                </a:solidFill>
                <a:latin typeface="Arial" panose="020B0604020202020204" pitchFamily="34" charset="0"/>
                <a:cs typeface="Arial" panose="020B0604020202020204" pitchFamily="34" charset="0"/>
              </a:rPr>
              <a:t>Legislature</a:t>
            </a:r>
          </a:p>
          <a:p>
            <a:pPr>
              <a:lnSpc>
                <a:spcPct val="100000"/>
              </a:lnSpc>
              <a:spcBef>
                <a:spcPts val="0"/>
              </a:spcBef>
              <a:spcAft>
                <a:spcPts val="600"/>
              </a:spcAft>
            </a:pPr>
            <a:endParaRPr lang="en-US" sz="1800" b="1" dirty="0" smtClean="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smtClean="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smtClean="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smtClean="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smtClean="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endParaRPr lang="en-US" sz="1800" b="1" dirty="0">
              <a:solidFill>
                <a:schemeClr val="tx1">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800" b="1" dirty="0" smtClean="0">
                <a:solidFill>
                  <a:schemeClr val="tx1">
                    <a:lumMod val="50000"/>
                  </a:schemeClr>
                </a:solidFill>
                <a:latin typeface="Arial" panose="020B0604020202020204" pitchFamily="34" charset="0"/>
                <a:cs typeface="Arial" panose="020B0604020202020204" pitchFamily="34" charset="0"/>
              </a:rPr>
              <a:t>Tom </a:t>
            </a:r>
            <a:r>
              <a:rPr lang="en-US" sz="1800" b="1" dirty="0">
                <a:solidFill>
                  <a:schemeClr val="tx1">
                    <a:lumMod val="50000"/>
                  </a:schemeClr>
                </a:solidFill>
                <a:latin typeface="Arial" panose="020B0604020202020204" pitchFamily="34" charset="0"/>
                <a:cs typeface="Arial" panose="020B0604020202020204" pitchFamily="34" charset="0"/>
              </a:rPr>
              <a:t>Wright, </a:t>
            </a:r>
            <a:r>
              <a:rPr lang="en-US" sz="1800" i="1" dirty="0">
                <a:solidFill>
                  <a:schemeClr val="tx1">
                    <a:lumMod val="50000"/>
                  </a:schemeClr>
                </a:solidFill>
                <a:latin typeface="Arial" panose="020B0604020202020204" pitchFamily="34" charset="0"/>
                <a:cs typeface="Arial" panose="020B0604020202020204" pitchFamily="34" charset="0"/>
              </a:rPr>
              <a:t>Regional Plan Association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Kevin Law, </a:t>
            </a:r>
            <a:r>
              <a:rPr lang="en-US" sz="1800" i="1" dirty="0">
                <a:solidFill>
                  <a:schemeClr val="tx1">
                    <a:lumMod val="50000"/>
                  </a:schemeClr>
                </a:solidFill>
                <a:latin typeface="Arial" panose="020B0604020202020204" pitchFamily="34" charset="0"/>
                <a:cs typeface="Arial" panose="020B0604020202020204" pitchFamily="34" charset="0"/>
              </a:rPr>
              <a:t>Long Island Association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Dave Kapell, </a:t>
            </a:r>
            <a:r>
              <a:rPr lang="en-US" sz="1800" i="1" dirty="0">
                <a:solidFill>
                  <a:schemeClr val="tx1">
                    <a:lumMod val="50000"/>
                  </a:schemeClr>
                </a:solidFill>
                <a:latin typeface="Arial" panose="020B0604020202020204" pitchFamily="34" charset="0"/>
                <a:cs typeface="Arial" panose="020B0604020202020204" pitchFamily="34" charset="0"/>
              </a:rPr>
              <a:t>The Rauch Foundation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David Okorn, </a:t>
            </a:r>
            <a:r>
              <a:rPr lang="en-US" sz="1800" i="1" dirty="0">
                <a:solidFill>
                  <a:schemeClr val="tx1">
                    <a:lumMod val="50000"/>
                  </a:schemeClr>
                </a:solidFill>
                <a:latin typeface="Arial" panose="020B0604020202020204" pitchFamily="34" charset="0"/>
                <a:cs typeface="Arial" panose="020B0604020202020204" pitchFamily="34" charset="0"/>
              </a:rPr>
              <a:t>The Long Island Community Foundation</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Meme Hanley, </a:t>
            </a:r>
            <a:r>
              <a:rPr lang="en-US" sz="1800" i="1" dirty="0">
                <a:solidFill>
                  <a:schemeClr val="tx1">
                    <a:lumMod val="50000"/>
                  </a:schemeClr>
                </a:solidFill>
                <a:latin typeface="Arial" panose="020B0604020202020204" pitchFamily="34" charset="0"/>
                <a:cs typeface="Arial" panose="020B0604020202020204" pitchFamily="34" charset="0"/>
              </a:rPr>
              <a:t>Land Trust Alliance</a:t>
            </a:r>
            <a:r>
              <a:rPr lang="en-US" sz="1800" b="1" dirty="0">
                <a:solidFill>
                  <a:schemeClr val="tx1">
                    <a:lumMod val="50000"/>
                  </a:schemeClr>
                </a:solidFill>
                <a:latin typeface="Arial" panose="020B0604020202020204" pitchFamily="34" charset="0"/>
                <a:cs typeface="Arial" panose="020B0604020202020204" pitchFamily="34" charset="0"/>
              </a:rPr>
              <a:t>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Mitch Pally, </a:t>
            </a:r>
            <a:r>
              <a:rPr lang="en-US" sz="1800" i="1" dirty="0">
                <a:solidFill>
                  <a:schemeClr val="tx1">
                    <a:lumMod val="50000"/>
                  </a:schemeClr>
                </a:solidFill>
                <a:latin typeface="Arial" panose="020B0604020202020204" pitchFamily="34" charset="0"/>
                <a:cs typeface="Arial" panose="020B0604020202020204" pitchFamily="34" charset="0"/>
              </a:rPr>
              <a:t>Long Island Builders Institute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Eric Alexander, </a:t>
            </a:r>
            <a:r>
              <a:rPr lang="en-US" sz="1800" i="1" dirty="0">
                <a:solidFill>
                  <a:schemeClr val="tx1">
                    <a:lumMod val="50000"/>
                  </a:schemeClr>
                </a:solidFill>
                <a:latin typeface="Arial" panose="020B0604020202020204" pitchFamily="34" charset="0"/>
                <a:cs typeface="Arial" panose="020B0604020202020204" pitchFamily="34" charset="0"/>
              </a:rPr>
              <a:t>Vision Long Island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Kristin </a:t>
            </a:r>
            <a:r>
              <a:rPr lang="en-US" sz="1800" b="1" dirty="0" err="1">
                <a:solidFill>
                  <a:schemeClr val="tx1">
                    <a:lumMod val="50000"/>
                  </a:schemeClr>
                </a:solidFill>
                <a:latin typeface="Arial" panose="020B0604020202020204" pitchFamily="34" charset="0"/>
                <a:cs typeface="Arial" panose="020B0604020202020204" pitchFamily="34" charset="0"/>
              </a:rPr>
              <a:t>Jarnagin</a:t>
            </a:r>
            <a:r>
              <a:rPr lang="en-US" sz="1800" b="1" dirty="0">
                <a:solidFill>
                  <a:schemeClr val="tx1">
                    <a:lumMod val="50000"/>
                  </a:schemeClr>
                </a:solidFill>
                <a:latin typeface="Arial" panose="020B0604020202020204" pitchFamily="34" charset="0"/>
                <a:cs typeface="Arial" panose="020B0604020202020204" pitchFamily="34" charset="0"/>
              </a:rPr>
              <a:t>, </a:t>
            </a:r>
            <a:r>
              <a:rPr lang="en-US" sz="1800" i="1" dirty="0">
                <a:solidFill>
                  <a:schemeClr val="tx1">
                    <a:lumMod val="50000"/>
                  </a:schemeClr>
                </a:solidFill>
                <a:latin typeface="Arial" panose="020B0604020202020204" pitchFamily="34" charset="0"/>
                <a:cs typeface="Arial" panose="020B0604020202020204" pitchFamily="34" charset="0"/>
              </a:rPr>
              <a:t>Discover Long Island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David </a:t>
            </a:r>
            <a:r>
              <a:rPr lang="en-US" sz="1800" b="1" dirty="0" err="1" smtClean="0">
                <a:solidFill>
                  <a:schemeClr val="tx1">
                    <a:lumMod val="50000"/>
                  </a:schemeClr>
                </a:solidFill>
                <a:latin typeface="Arial" panose="020B0604020202020204" pitchFamily="34" charset="0"/>
                <a:cs typeface="Arial" panose="020B0604020202020204" pitchFamily="34" charset="0"/>
              </a:rPr>
              <a:t>Reisfield</a:t>
            </a:r>
            <a:r>
              <a:rPr lang="en-US" sz="1800" b="1" dirty="0">
                <a:solidFill>
                  <a:schemeClr val="tx1">
                    <a:lumMod val="50000"/>
                  </a:schemeClr>
                </a:solidFill>
                <a:latin typeface="Arial" panose="020B0604020202020204" pitchFamily="34" charset="0"/>
                <a:cs typeface="Arial" panose="020B0604020202020204" pitchFamily="34" charset="0"/>
              </a:rPr>
              <a:t>,</a:t>
            </a:r>
            <a:r>
              <a:rPr lang="en-US" sz="1800" b="1" dirty="0" smtClean="0">
                <a:solidFill>
                  <a:schemeClr val="tx1">
                    <a:lumMod val="50000"/>
                  </a:schemeClr>
                </a:solidFill>
                <a:latin typeface="Arial" panose="020B0604020202020204" pitchFamily="34" charset="0"/>
                <a:cs typeface="Arial" panose="020B0604020202020204" pitchFamily="34" charset="0"/>
              </a:rPr>
              <a:t> </a:t>
            </a:r>
            <a:r>
              <a:rPr lang="en-US" sz="1800" i="1" dirty="0">
                <a:solidFill>
                  <a:schemeClr val="tx1">
                    <a:lumMod val="50000"/>
                  </a:schemeClr>
                </a:solidFill>
                <a:latin typeface="Arial" panose="020B0604020202020204" pitchFamily="34" charset="0"/>
                <a:cs typeface="Arial" panose="020B0604020202020204" pitchFamily="34" charset="0"/>
              </a:rPr>
              <a:t>Long Island Greenbelt Conference</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Guy </a:t>
            </a:r>
            <a:r>
              <a:rPr lang="en-US" sz="1800" b="1" dirty="0" smtClean="0">
                <a:solidFill>
                  <a:schemeClr val="tx1">
                    <a:lumMod val="50000"/>
                  </a:schemeClr>
                </a:solidFill>
                <a:latin typeface="Arial" panose="020B0604020202020204" pitchFamily="34" charset="0"/>
                <a:cs typeface="Arial" panose="020B0604020202020204" pitchFamily="34" charset="0"/>
              </a:rPr>
              <a:t>Jacobs, </a:t>
            </a:r>
            <a:r>
              <a:rPr lang="en-US" sz="1800" i="1" dirty="0" smtClean="0">
                <a:solidFill>
                  <a:schemeClr val="tx1">
                    <a:lumMod val="50000"/>
                  </a:schemeClr>
                </a:solidFill>
                <a:latin typeface="Arial" panose="020B0604020202020204" pitchFamily="34" charset="0"/>
                <a:cs typeface="Arial" panose="020B0604020202020204" pitchFamily="34" charset="0"/>
              </a:rPr>
              <a:t>Nassau </a:t>
            </a:r>
            <a:r>
              <a:rPr lang="en-US" sz="1800" i="1" dirty="0">
                <a:solidFill>
                  <a:schemeClr val="tx1">
                    <a:lumMod val="50000"/>
                  </a:schemeClr>
                </a:solidFill>
                <a:latin typeface="Arial" panose="020B0604020202020204" pitchFamily="34" charset="0"/>
                <a:cs typeface="Arial" panose="020B0604020202020204" pitchFamily="34" charset="0"/>
              </a:rPr>
              <a:t>Hiking &amp; Outdoor Club</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Joe Martens, </a:t>
            </a:r>
            <a:r>
              <a:rPr lang="en-US" sz="1800" i="1" dirty="0">
                <a:solidFill>
                  <a:schemeClr val="tx1">
                    <a:lumMod val="50000"/>
                  </a:schemeClr>
                </a:solidFill>
                <a:latin typeface="Arial" panose="020B0604020202020204" pitchFamily="34" charset="0"/>
                <a:cs typeface="Arial" panose="020B0604020202020204" pitchFamily="34" charset="0"/>
              </a:rPr>
              <a:t>Alliance for Clean Energy New York </a:t>
            </a:r>
          </a:p>
          <a:p>
            <a:pPr>
              <a:lnSpc>
                <a:spcPct val="100000"/>
              </a:lnSpc>
              <a:spcBef>
                <a:spcPts val="0"/>
              </a:spcBef>
              <a:spcAft>
                <a:spcPts val="600"/>
              </a:spcAft>
            </a:pPr>
            <a:r>
              <a:rPr lang="en-US" sz="1800" b="1" dirty="0" smtClean="0">
                <a:solidFill>
                  <a:schemeClr val="tx1">
                    <a:lumMod val="50000"/>
                  </a:schemeClr>
                </a:solidFill>
                <a:latin typeface="Arial" panose="020B0604020202020204" pitchFamily="34" charset="0"/>
                <a:cs typeface="Arial" panose="020B0604020202020204" pitchFamily="34" charset="0"/>
              </a:rPr>
              <a:t>Mike </a:t>
            </a:r>
            <a:r>
              <a:rPr lang="en-US" sz="1800" b="1" dirty="0">
                <a:solidFill>
                  <a:schemeClr val="tx1">
                    <a:lumMod val="50000"/>
                  </a:schemeClr>
                </a:solidFill>
                <a:latin typeface="Arial" panose="020B0604020202020204" pitchFamily="34" charset="0"/>
                <a:cs typeface="Arial" panose="020B0604020202020204" pitchFamily="34" charset="0"/>
              </a:rPr>
              <a:t>Vitti, </a:t>
            </a:r>
            <a:r>
              <a:rPr lang="en-US" sz="1800" i="1" dirty="0">
                <a:solidFill>
                  <a:schemeClr val="tx1">
                    <a:lumMod val="50000"/>
                  </a:schemeClr>
                </a:solidFill>
                <a:latin typeface="Arial" panose="020B0604020202020204" pitchFamily="34" charset="0"/>
                <a:cs typeface="Arial" panose="020B0604020202020204" pitchFamily="34" charset="0"/>
              </a:rPr>
              <a:t>CLIMB </a:t>
            </a:r>
          </a:p>
          <a:p>
            <a:pPr>
              <a:lnSpc>
                <a:spcPct val="100000"/>
              </a:lnSpc>
              <a:spcBef>
                <a:spcPts val="0"/>
              </a:spcBef>
              <a:spcAft>
                <a:spcPts val="600"/>
              </a:spcAft>
            </a:pPr>
            <a:r>
              <a:rPr lang="en-US" sz="1800" b="1" dirty="0">
                <a:solidFill>
                  <a:schemeClr val="tx1">
                    <a:lumMod val="50000"/>
                  </a:schemeClr>
                </a:solidFill>
                <a:latin typeface="Arial" panose="020B0604020202020204" pitchFamily="34" charset="0"/>
                <a:cs typeface="Arial" panose="020B0604020202020204" pitchFamily="34" charset="0"/>
              </a:rPr>
              <a:t>Denis Byrne, </a:t>
            </a:r>
            <a:r>
              <a:rPr lang="en-US" sz="1800" i="1" dirty="0">
                <a:solidFill>
                  <a:schemeClr val="tx1">
                    <a:lumMod val="50000"/>
                  </a:schemeClr>
                </a:solidFill>
                <a:latin typeface="Arial" panose="020B0604020202020204" pitchFamily="34" charset="0"/>
                <a:cs typeface="Arial" panose="020B0604020202020204" pitchFamily="34" charset="0"/>
              </a:rPr>
              <a:t>LIGHT</a:t>
            </a:r>
          </a:p>
          <a:p>
            <a:pPr>
              <a:lnSpc>
                <a:spcPct val="100000"/>
              </a:lnSpc>
              <a:spcBef>
                <a:spcPts val="0"/>
              </a:spcBef>
              <a:spcAft>
                <a:spcPts val="600"/>
              </a:spcAft>
            </a:pPr>
            <a:endParaRPr lang="en-US" sz="1800" i="1" dirty="0">
              <a:solidFill>
                <a:schemeClr val="tx1">
                  <a:lumMod val="50000"/>
                </a:schemeClr>
              </a:solidFill>
              <a:latin typeface="Arial" panose="020B0604020202020204" pitchFamily="34" charset="0"/>
              <a:cs typeface="Arial" panose="020B0604020202020204" pitchFamily="34" charset="0"/>
            </a:endParaRPr>
          </a:p>
          <a:p>
            <a:pPr>
              <a:spcBef>
                <a:spcPts val="0"/>
              </a:spcBef>
            </a:pPr>
            <a:endParaRPr lang="en-US" sz="1800" dirty="0">
              <a:solidFill>
                <a:schemeClr val="tx1">
                  <a:lumMod val="50000"/>
                </a:schemeClr>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57200" y="458336"/>
            <a:ext cx="10210800" cy="533401"/>
          </a:xfrm>
        </p:spPr>
        <p:txBody>
          <a:bodyPr/>
          <a:lstStyle/>
          <a:p>
            <a:r>
              <a:rPr lang="en-US" dirty="0" smtClean="0"/>
              <a:t>Government and Civic Support</a:t>
            </a:r>
            <a:endParaRPr lang="en-US" dirty="0"/>
          </a:p>
        </p:txBody>
      </p:sp>
      <p:sp>
        <p:nvSpPr>
          <p:cNvPr id="6" name="TextBox 5"/>
          <p:cNvSpPr txBox="1"/>
          <p:nvPr/>
        </p:nvSpPr>
        <p:spPr>
          <a:xfrm>
            <a:off x="11658599" y="6401763"/>
            <a:ext cx="533401" cy="369332"/>
          </a:xfrm>
          <a:prstGeom prst="rect">
            <a:avLst/>
          </a:prstGeom>
          <a:solidFill>
            <a:schemeClr val="bg1"/>
          </a:solidFill>
        </p:spPr>
        <p:txBody>
          <a:bodyPr wrap="square" rtlCol="0">
            <a:spAutoFit/>
          </a:bodyPr>
          <a:lstStyle/>
          <a:p>
            <a:pPr algn="ctr">
              <a:defRPr/>
            </a:pPr>
            <a:r>
              <a:rPr lang="en-US" dirty="0" smtClean="0">
                <a:solidFill>
                  <a:srgbClr val="6B6C6E"/>
                </a:solidFill>
              </a:rPr>
              <a:t>18</a:t>
            </a:r>
            <a:endParaRPr lang="en-US" dirty="0">
              <a:solidFill>
                <a:srgbClr val="6B6C6E"/>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spTree>
    <p:extLst>
      <p:ext uri="{BB962C8B-B14F-4D97-AF65-F5344CB8AC3E}">
        <p14:creationId xmlns:p14="http://schemas.microsoft.com/office/powerpoint/2010/main" val="1248054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8336"/>
            <a:ext cx="6705600" cy="533401"/>
          </a:xfrm>
        </p:spPr>
        <p:txBody>
          <a:bodyPr/>
          <a:lstStyle/>
          <a:p>
            <a:r>
              <a:rPr lang="en-US" dirty="0" smtClean="0"/>
              <a:t>Growing Public Support </a:t>
            </a:r>
            <a:endParaRPr lang="en-US" dirty="0"/>
          </a:p>
        </p:txBody>
      </p:sp>
      <p:pic>
        <p:nvPicPr>
          <p:cNvPr id="7" name="Picture 6"/>
          <p:cNvPicPr>
            <a:picLocks noChangeAspect="1"/>
          </p:cNvPicPr>
          <p:nvPr/>
        </p:nvPicPr>
        <p:blipFill>
          <a:blip r:embed="rId2"/>
          <a:stretch>
            <a:fillRect/>
          </a:stretch>
        </p:blipFill>
        <p:spPr>
          <a:xfrm>
            <a:off x="7556501" y="304800"/>
            <a:ext cx="4483100" cy="3056658"/>
          </a:xfrm>
          <a:prstGeom prst="rect">
            <a:avLst/>
          </a:prstGeom>
          <a:ln w="12700">
            <a:solidFill>
              <a:schemeClr val="bg1">
                <a:lumMod val="50000"/>
              </a:schemeClr>
            </a:solidFill>
          </a:ln>
        </p:spPr>
      </p:pic>
      <p:sp>
        <p:nvSpPr>
          <p:cNvPr id="9" name="TextBox 8"/>
          <p:cNvSpPr txBox="1"/>
          <p:nvPr/>
        </p:nvSpPr>
        <p:spPr>
          <a:xfrm>
            <a:off x="11658599" y="6400800"/>
            <a:ext cx="533401" cy="369332"/>
          </a:xfrm>
          <a:prstGeom prst="rect">
            <a:avLst/>
          </a:prstGeom>
          <a:solidFill>
            <a:schemeClr val="bg1"/>
          </a:solidFill>
        </p:spPr>
        <p:txBody>
          <a:bodyPr wrap="square" rtlCol="0">
            <a:spAutoFit/>
          </a:bodyPr>
          <a:lstStyle/>
          <a:p>
            <a:pPr algn="ctr">
              <a:defRPr/>
            </a:pPr>
            <a:r>
              <a:rPr lang="en-US" dirty="0" smtClean="0">
                <a:solidFill>
                  <a:srgbClr val="6B6C6E"/>
                </a:solidFill>
              </a:rPr>
              <a:t>19</a:t>
            </a:r>
            <a:endParaRPr lang="en-US" dirty="0">
              <a:solidFill>
                <a:srgbClr val="6B6C6E"/>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65" y="1215238"/>
            <a:ext cx="6400800" cy="4800600"/>
          </a:xfrm>
          <a:prstGeom prst="rect">
            <a:avLst/>
          </a:prstGeom>
        </p:spPr>
      </p:pic>
      <p:pic>
        <p:nvPicPr>
          <p:cNvPr id="6" name="Picture 5"/>
          <p:cNvPicPr>
            <a:picLocks noChangeAspect="1"/>
          </p:cNvPicPr>
          <p:nvPr/>
        </p:nvPicPr>
        <p:blipFill>
          <a:blip r:embed="rId4"/>
          <a:stretch>
            <a:fillRect/>
          </a:stretch>
        </p:blipFill>
        <p:spPr>
          <a:xfrm>
            <a:off x="5621275" y="2659479"/>
            <a:ext cx="5884925" cy="2743200"/>
          </a:xfrm>
          <a:prstGeom prst="rect">
            <a:avLst/>
          </a:prstGeom>
          <a:ln w="12700">
            <a:solidFill>
              <a:schemeClr val="bg1">
                <a:lumMod val="50000"/>
              </a:schemeClr>
            </a:solidFill>
          </a:ln>
        </p:spPr>
      </p:pic>
      <p:pic>
        <p:nvPicPr>
          <p:cNvPr id="8" name="Picture 7"/>
          <p:cNvPicPr>
            <a:picLocks noChangeAspect="1"/>
          </p:cNvPicPr>
          <p:nvPr/>
        </p:nvPicPr>
        <p:blipFill>
          <a:blip r:embed="rId5"/>
          <a:stretch>
            <a:fillRect/>
          </a:stretch>
        </p:blipFill>
        <p:spPr>
          <a:xfrm>
            <a:off x="2879309" y="5274453"/>
            <a:ext cx="6188273" cy="1371600"/>
          </a:xfrm>
          <a:prstGeom prst="rect">
            <a:avLst/>
          </a:prstGeom>
          <a:solidFill>
            <a:schemeClr val="tx1"/>
          </a:solidFill>
          <a:ln w="12700">
            <a:solidFill>
              <a:schemeClr val="bg1">
                <a:lumMod val="50000"/>
              </a:schemeClr>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0572" y="5523164"/>
            <a:ext cx="1466850" cy="904875"/>
          </a:xfrm>
          <a:prstGeom prst="rect">
            <a:avLst/>
          </a:prstGeom>
        </p:spPr>
      </p:pic>
    </p:spTree>
    <p:extLst>
      <p:ext uri="{BB962C8B-B14F-4D97-AF65-F5344CB8AC3E}">
        <p14:creationId xmlns:p14="http://schemas.microsoft.com/office/powerpoint/2010/main" val="2624236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50818" y="282389"/>
            <a:ext cx="10515601" cy="1073714"/>
          </a:xfrm>
        </p:spPr>
        <p:txBody>
          <a:bodyPr>
            <a:noAutofit/>
          </a:bodyPr>
          <a:lstStyle/>
          <a:p>
            <a:pPr marL="0" indent="0">
              <a:buNone/>
            </a:pPr>
            <a:r>
              <a:rPr lang="en-US" sz="8000" dirty="0" smtClean="0">
                <a:solidFill>
                  <a:schemeClr val="bg1"/>
                </a:solidFill>
              </a:rPr>
              <a:t>PHIP- </a:t>
            </a:r>
            <a:r>
              <a:rPr lang="en-US" sz="4800" dirty="0">
                <a:solidFill>
                  <a:schemeClr val="bg1"/>
                </a:solidFill>
              </a:rPr>
              <a:t>A Refresher</a:t>
            </a:r>
          </a:p>
          <a:p>
            <a:pPr marL="0" indent="0">
              <a:buNone/>
            </a:pPr>
            <a:endParaRPr lang="en-US" sz="4800" dirty="0" smtClean="0">
              <a:solidFill>
                <a:schemeClr val="bg1"/>
              </a:solidFill>
            </a:endParaRPr>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7" name="Subtitle 2"/>
          <p:cNvSpPr txBox="1">
            <a:spLocks/>
          </p:cNvSpPr>
          <p:nvPr/>
        </p:nvSpPr>
        <p:spPr>
          <a:xfrm>
            <a:off x="394447" y="2296442"/>
            <a:ext cx="11403106" cy="11732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4800" dirty="0" smtClean="0">
                <a:solidFill>
                  <a:schemeClr val="bg1"/>
                </a:solidFill>
              </a:rPr>
              <a:t>Long Island’s</a:t>
            </a:r>
            <a:br>
              <a:rPr lang="en-US" sz="4800" dirty="0" smtClean="0">
                <a:solidFill>
                  <a:schemeClr val="bg1"/>
                </a:solidFill>
              </a:rPr>
            </a:br>
            <a:r>
              <a:rPr lang="en-US" sz="6000" u="sng" dirty="0" smtClean="0">
                <a:solidFill>
                  <a:schemeClr val="bg1"/>
                </a:solidFill>
              </a:rPr>
              <a:t>P</a:t>
            </a:r>
            <a:r>
              <a:rPr lang="en-US" sz="6000" dirty="0" smtClean="0">
                <a:solidFill>
                  <a:schemeClr val="bg1"/>
                </a:solidFill>
              </a:rPr>
              <a:t>opulation </a:t>
            </a:r>
            <a:r>
              <a:rPr lang="en-US" sz="6000" u="sng" dirty="0" smtClean="0">
                <a:solidFill>
                  <a:schemeClr val="bg1"/>
                </a:solidFill>
              </a:rPr>
              <a:t>H</a:t>
            </a:r>
            <a:r>
              <a:rPr lang="en-US" sz="6000" dirty="0" smtClean="0">
                <a:solidFill>
                  <a:schemeClr val="bg1"/>
                </a:solidFill>
              </a:rPr>
              <a:t>ealth </a:t>
            </a:r>
          </a:p>
          <a:p>
            <a:pPr>
              <a:lnSpc>
                <a:spcPct val="100000"/>
              </a:lnSpc>
            </a:pPr>
            <a:r>
              <a:rPr lang="en-US" sz="6000" u="sng" dirty="0" smtClean="0">
                <a:solidFill>
                  <a:schemeClr val="bg1"/>
                </a:solidFill>
              </a:rPr>
              <a:t>I</a:t>
            </a:r>
            <a:r>
              <a:rPr lang="en-US" sz="6000" dirty="0" smtClean="0">
                <a:solidFill>
                  <a:schemeClr val="bg1"/>
                </a:solidFill>
              </a:rPr>
              <a:t>mprovement </a:t>
            </a:r>
            <a:r>
              <a:rPr lang="en-US" sz="6000" u="sng" dirty="0" smtClean="0">
                <a:solidFill>
                  <a:schemeClr val="bg1"/>
                </a:solidFill>
              </a:rPr>
              <a:t>P</a:t>
            </a:r>
            <a:r>
              <a:rPr lang="en-US" sz="6000" dirty="0" smtClean="0">
                <a:solidFill>
                  <a:schemeClr val="bg1"/>
                </a:solidFill>
              </a:rPr>
              <a:t>rogram</a:t>
            </a:r>
          </a:p>
          <a:p>
            <a:endParaRPr lang="en-US" sz="4400" dirty="0" smtClean="0">
              <a:solidFill>
                <a:schemeClr val="bg1"/>
              </a:solidFill>
            </a:endParaRPr>
          </a:p>
          <a:p>
            <a:endParaRPr lang="en-US" sz="4400" dirty="0">
              <a:solidFill>
                <a:schemeClr val="bg1"/>
              </a:solidFill>
            </a:endParaRPr>
          </a:p>
        </p:txBody>
      </p:sp>
    </p:spTree>
    <p:extLst>
      <p:ext uri="{BB962C8B-B14F-4D97-AF65-F5344CB8AC3E}">
        <p14:creationId xmlns:p14="http://schemas.microsoft.com/office/powerpoint/2010/main" val="1729235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96244"/>
            <a:ext cx="5181599" cy="533401"/>
          </a:xfrm>
        </p:spPr>
        <p:txBody>
          <a:bodyPr/>
          <a:lstStyle/>
          <a:p>
            <a:r>
              <a:rPr lang="en-US" dirty="0" smtClean="0"/>
              <a:t>Thank You</a:t>
            </a:r>
            <a:endParaRPr lang="en-US" dirty="0"/>
          </a:p>
        </p:txBody>
      </p:sp>
      <p:sp>
        <p:nvSpPr>
          <p:cNvPr id="6" name="Google Shape;199;p20"/>
          <p:cNvSpPr txBox="1"/>
          <p:nvPr/>
        </p:nvSpPr>
        <p:spPr>
          <a:xfrm>
            <a:off x="457200" y="1739900"/>
            <a:ext cx="3695700" cy="3835400"/>
          </a:xfrm>
          <a:prstGeom prst="rect">
            <a:avLst/>
          </a:prstGeom>
          <a:noFill/>
          <a:ln>
            <a:noFill/>
          </a:ln>
        </p:spPr>
        <p:txBody>
          <a:bodyPr spcFirstLastPara="1" wrap="square" lIns="91425" tIns="91425" rIns="91425" bIns="91425" anchor="t" anchorCtr="0">
            <a:noAutofit/>
          </a:bodyPr>
          <a:lstStyle/>
          <a:p>
            <a:pPr algn="ctr"/>
            <a:r>
              <a:rPr lang="en-GB" b="1" dirty="0" smtClean="0">
                <a:solidFill>
                  <a:srgbClr val="6B6C6E"/>
                </a:solidFill>
                <a:latin typeface="Arial" panose="020B0604020202020204" pitchFamily="34" charset="0"/>
                <a:cs typeface="Arial" panose="020B0604020202020204" pitchFamily="34" charset="0"/>
              </a:rPr>
              <a:t>Project Team</a:t>
            </a:r>
            <a:endParaRPr lang="en-US" b="1" dirty="0" smtClean="0">
              <a:solidFill>
                <a:srgbClr val="6B6C6E"/>
              </a:solidFill>
              <a:latin typeface="Arial" panose="020B0604020202020204" pitchFamily="34" charset="0"/>
              <a:cs typeface="Arial" panose="020B0604020202020204" pitchFamily="34" charset="0"/>
            </a:endParaRPr>
          </a:p>
          <a:p>
            <a:pPr algn="ctr"/>
            <a:endParaRPr lang="en-US" b="1" i="1" dirty="0">
              <a:solidFill>
                <a:srgbClr val="6B6C6E"/>
              </a:solidFill>
              <a:latin typeface="Arial" panose="020B0604020202020204" pitchFamily="34" charset="0"/>
              <a:cs typeface="Arial" panose="020B0604020202020204" pitchFamily="34" charset="0"/>
            </a:endParaRPr>
          </a:p>
          <a:p>
            <a:pPr algn="ctr"/>
            <a:r>
              <a:rPr lang="en-GB" b="1" dirty="0">
                <a:solidFill>
                  <a:srgbClr val="6B6C6E"/>
                </a:solidFill>
                <a:latin typeface="Arial" panose="020B0604020202020204" pitchFamily="34" charset="0"/>
                <a:cs typeface="Arial" panose="020B0604020202020204" pitchFamily="34" charset="0"/>
              </a:rPr>
              <a:t>Trust for Public Land</a:t>
            </a:r>
            <a:endParaRPr lang="en-US" b="1" dirty="0">
              <a:solidFill>
                <a:srgbClr val="6B6C6E"/>
              </a:solidFill>
              <a:latin typeface="Arial" panose="020B0604020202020204" pitchFamily="34" charset="0"/>
              <a:cs typeface="Arial" panose="020B0604020202020204" pitchFamily="34" charset="0"/>
            </a:endParaRPr>
          </a:p>
          <a:p>
            <a:pPr algn="ctr"/>
            <a:r>
              <a:rPr lang="en-GB" dirty="0">
                <a:solidFill>
                  <a:srgbClr val="6B6C6E"/>
                </a:solidFill>
                <a:latin typeface="Arial" panose="020B0604020202020204" pitchFamily="34" charset="0"/>
                <a:cs typeface="Arial" panose="020B0604020202020204" pitchFamily="34" charset="0"/>
              </a:rPr>
              <a:t>Crater Strickland</a:t>
            </a:r>
            <a:endParaRPr lang="en-US" dirty="0">
              <a:solidFill>
                <a:srgbClr val="6B6C6E"/>
              </a:solidFill>
              <a:latin typeface="Arial" panose="020B0604020202020204" pitchFamily="34" charset="0"/>
              <a:cs typeface="Arial" panose="020B0604020202020204" pitchFamily="34" charset="0"/>
            </a:endParaRPr>
          </a:p>
          <a:p>
            <a:pPr algn="ctr"/>
            <a:r>
              <a:rPr lang="en-GB" dirty="0">
                <a:solidFill>
                  <a:srgbClr val="6B6C6E"/>
                </a:solidFill>
                <a:latin typeface="Arial" panose="020B0604020202020204" pitchFamily="34" charset="0"/>
                <a:cs typeface="Arial" panose="020B0604020202020204" pitchFamily="34" charset="0"/>
              </a:rPr>
              <a:t>Danny Gold</a:t>
            </a:r>
            <a:endParaRPr lang="en-US" dirty="0">
              <a:solidFill>
                <a:srgbClr val="6B6C6E"/>
              </a:solidFill>
              <a:latin typeface="Arial" panose="020B0604020202020204" pitchFamily="34" charset="0"/>
              <a:cs typeface="Arial" panose="020B0604020202020204" pitchFamily="34" charset="0"/>
            </a:endParaRPr>
          </a:p>
          <a:p>
            <a:pPr algn="ctr"/>
            <a:r>
              <a:rPr lang="en-GB" dirty="0">
                <a:solidFill>
                  <a:srgbClr val="6B6C6E"/>
                </a:solidFill>
                <a:latin typeface="Arial" panose="020B0604020202020204" pitchFamily="34" charset="0"/>
                <a:cs typeface="Arial" panose="020B0604020202020204" pitchFamily="34" charset="0"/>
              </a:rPr>
              <a:t>Grace </a:t>
            </a:r>
            <a:r>
              <a:rPr lang="en-GB" dirty="0" smtClean="0">
                <a:solidFill>
                  <a:srgbClr val="6B6C6E"/>
                </a:solidFill>
                <a:latin typeface="Arial" panose="020B0604020202020204" pitchFamily="34" charset="0"/>
                <a:cs typeface="Arial" panose="020B0604020202020204" pitchFamily="34" charset="0"/>
              </a:rPr>
              <a:t>Healy</a:t>
            </a:r>
          </a:p>
          <a:p>
            <a:pPr algn="ctr"/>
            <a:endParaRPr lang="en-US" dirty="0">
              <a:solidFill>
                <a:srgbClr val="6B6C6E"/>
              </a:solidFill>
              <a:latin typeface="Arial" panose="020B0604020202020204" pitchFamily="34" charset="0"/>
              <a:cs typeface="Arial" panose="020B0604020202020204" pitchFamily="34" charset="0"/>
            </a:endParaRPr>
          </a:p>
          <a:p>
            <a:pPr algn="ctr"/>
            <a:r>
              <a:rPr lang="en-GB" b="1" dirty="0" smtClean="0">
                <a:solidFill>
                  <a:srgbClr val="6B6C6E"/>
                </a:solidFill>
                <a:latin typeface="Arial" panose="020B0604020202020204" pitchFamily="34" charset="0"/>
                <a:cs typeface="Arial" panose="020B0604020202020204" pitchFamily="34" charset="0"/>
              </a:rPr>
              <a:t>Urban Cycling Solutions</a:t>
            </a:r>
            <a:endParaRPr lang="en-US" b="1" dirty="0">
              <a:solidFill>
                <a:srgbClr val="6B6C6E"/>
              </a:solidFill>
              <a:latin typeface="Arial" panose="020B0604020202020204" pitchFamily="34" charset="0"/>
              <a:cs typeface="Arial" panose="020B0604020202020204" pitchFamily="34" charset="0"/>
            </a:endParaRPr>
          </a:p>
          <a:p>
            <a:pPr algn="ctr"/>
            <a:r>
              <a:rPr lang="en-GB" dirty="0">
                <a:solidFill>
                  <a:srgbClr val="6B6C6E"/>
                </a:solidFill>
                <a:latin typeface="Arial" panose="020B0604020202020204" pitchFamily="34" charset="0"/>
                <a:cs typeface="Arial" panose="020B0604020202020204" pitchFamily="34" charset="0"/>
              </a:rPr>
              <a:t>Dan Suraci, </a:t>
            </a:r>
            <a:r>
              <a:rPr lang="en-GB" dirty="0" err="1">
                <a:solidFill>
                  <a:srgbClr val="6B6C6E"/>
                </a:solidFill>
                <a:latin typeface="Arial" panose="020B0604020202020204" pitchFamily="34" charset="0"/>
                <a:cs typeface="Arial" panose="020B0604020202020204" pitchFamily="34" charset="0"/>
              </a:rPr>
              <a:t>AICP</a:t>
            </a:r>
            <a:endParaRPr lang="en-US" dirty="0">
              <a:solidFill>
                <a:srgbClr val="6B6C6E"/>
              </a:solidFill>
              <a:latin typeface="Arial" panose="020B0604020202020204" pitchFamily="34" charset="0"/>
              <a:cs typeface="Arial" panose="020B0604020202020204" pitchFamily="34" charset="0"/>
            </a:endParaRPr>
          </a:p>
          <a:p>
            <a:pPr algn="ctr"/>
            <a:endParaRPr lang="en-US" dirty="0">
              <a:solidFill>
                <a:srgbClr val="6B6C6E"/>
              </a:solidFill>
              <a:latin typeface="Arial" panose="020B0604020202020204" pitchFamily="34" charset="0"/>
              <a:cs typeface="Arial" panose="020B0604020202020204" pitchFamily="34" charset="0"/>
            </a:endParaRPr>
          </a:p>
          <a:p>
            <a:pPr algn="ctr"/>
            <a:r>
              <a:rPr lang="en-US" dirty="0">
                <a:solidFill>
                  <a:srgbClr val="6B6C6E"/>
                </a:solidFill>
              </a:rPr>
              <a:t> </a:t>
            </a:r>
          </a:p>
          <a:p>
            <a:pPr algn="ctr"/>
            <a:endParaRPr dirty="0" smtClean="0">
              <a:solidFill>
                <a:srgbClr val="6B6C6E"/>
              </a:solidFill>
              <a:latin typeface="Arial" panose="020B0604020202020204" pitchFamily="34" charset="0"/>
              <a:cs typeface="Arial" panose="020B0604020202020204" pitchFamily="34" charset="0"/>
            </a:endParaRPr>
          </a:p>
        </p:txBody>
      </p:sp>
      <p:sp>
        <p:nvSpPr>
          <p:cNvPr id="7" name="TextBox 6"/>
          <p:cNvSpPr txBox="1"/>
          <p:nvPr/>
        </p:nvSpPr>
        <p:spPr>
          <a:xfrm>
            <a:off x="533400" y="5984841"/>
            <a:ext cx="4800600" cy="369332"/>
          </a:xfrm>
          <a:prstGeom prst="rect">
            <a:avLst/>
          </a:prstGeom>
          <a:noFill/>
        </p:spPr>
        <p:txBody>
          <a:bodyPr wrap="square" rtlCol="0">
            <a:spAutoFit/>
          </a:bodyPr>
          <a:lstStyle/>
          <a:p>
            <a:r>
              <a:rPr lang="en-US" dirty="0" err="1" smtClean="0">
                <a:solidFill>
                  <a:srgbClr val="6B6C6E"/>
                </a:solidFill>
                <a:latin typeface="Arial" panose="020B0604020202020204" pitchFamily="34" charset="0"/>
                <a:cs typeface="Arial" panose="020B0604020202020204" pitchFamily="34" charset="0"/>
                <a:hlinkClick r:id="rId2"/>
              </a:rPr>
              <a:t>Carter.Strickland@tpl.org</a:t>
            </a:r>
            <a:r>
              <a:rPr lang="en-US" dirty="0">
                <a:solidFill>
                  <a:srgbClr val="6B6C6E"/>
                </a:solidFill>
                <a:latin typeface="Arial" panose="020B0604020202020204" pitchFamily="34" charset="0"/>
                <a:cs typeface="Arial" panose="020B0604020202020204" pitchFamily="34" charset="0"/>
              </a:rPr>
              <a:t> </a:t>
            </a:r>
            <a:r>
              <a:rPr lang="en-US" dirty="0" smtClean="0">
                <a:solidFill>
                  <a:srgbClr val="6B6C6E"/>
                </a:solidFill>
                <a:latin typeface="Arial" panose="020B0604020202020204" pitchFamily="34" charset="0"/>
                <a:cs typeface="Arial" panose="020B0604020202020204" pitchFamily="34" charset="0"/>
              </a:rPr>
              <a:t>| 212-574-6868</a:t>
            </a:r>
            <a:endParaRPr lang="en-US" dirty="0">
              <a:solidFill>
                <a:srgbClr val="6B6C6E"/>
              </a:solidFill>
              <a:latin typeface="Arial" panose="020B0604020202020204" pitchFamily="34" charset="0"/>
              <a:cs typeface="Arial" panose="020B0604020202020204" pitchFamily="34" charset="0"/>
            </a:endParaRPr>
          </a:p>
        </p:txBody>
      </p:sp>
      <p:pic>
        <p:nvPicPr>
          <p:cNvPr id="10" name="Google Shape;201;p20"/>
          <p:cNvPicPr preferRelativeResize="0"/>
          <p:nvPr/>
        </p:nvPicPr>
        <p:blipFill rotWithShape="1">
          <a:blip r:embed="rId3">
            <a:alphaModFix/>
          </a:blip>
          <a:srcRect t="31007" b="28864"/>
          <a:stretch/>
        </p:blipFill>
        <p:spPr>
          <a:xfrm>
            <a:off x="6114738" y="2151033"/>
            <a:ext cx="2971800" cy="946910"/>
          </a:xfrm>
          <a:prstGeom prst="rect">
            <a:avLst/>
          </a:prstGeom>
          <a:noFill/>
          <a:ln>
            <a:noFill/>
          </a:ln>
        </p:spPr>
      </p:pic>
      <p:pic>
        <p:nvPicPr>
          <p:cNvPr id="12" name="Google Shape;202;p20"/>
          <p:cNvPicPr preferRelativeResize="0"/>
          <p:nvPr/>
        </p:nvPicPr>
        <p:blipFill rotWithShape="1">
          <a:blip r:embed="rId4">
            <a:alphaModFix/>
          </a:blip>
          <a:srcRect t="30512" b="29207"/>
          <a:stretch/>
        </p:blipFill>
        <p:spPr>
          <a:xfrm>
            <a:off x="6683582" y="4182740"/>
            <a:ext cx="1834112" cy="876578"/>
          </a:xfrm>
          <a:prstGeom prst="rect">
            <a:avLst/>
          </a:prstGeom>
          <a:noFill/>
          <a:ln>
            <a:noFill/>
          </a:ln>
        </p:spPr>
      </p:pic>
      <p:pic>
        <p:nvPicPr>
          <p:cNvPr id="13" name="Picture 2" descr="Image result for LICF">
            <a:extLst>
              <a:ext uri="{FF2B5EF4-FFF2-40B4-BE49-F238E27FC236}">
                <a16:creationId xmlns:a16="http://schemas.microsoft.com/office/drawing/2014/main" xmlns="" id="{B5F1ED49-9A7F-400E-984A-225BDD027E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 t="23856" b="26515"/>
          <a:stretch/>
        </p:blipFill>
        <p:spPr bwMode="auto">
          <a:xfrm>
            <a:off x="6114738" y="3211227"/>
            <a:ext cx="3248665" cy="8582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734800" y="6468473"/>
            <a:ext cx="457200" cy="369332"/>
          </a:xfrm>
          <a:prstGeom prst="rect">
            <a:avLst/>
          </a:prstGeom>
          <a:solidFill>
            <a:schemeClr val="bg1"/>
          </a:solidFill>
        </p:spPr>
        <p:txBody>
          <a:bodyPr wrap="square" rtlCol="0">
            <a:spAutoFit/>
          </a:bodyPr>
          <a:lstStyle/>
          <a:p>
            <a:pPr algn="ctr"/>
            <a:r>
              <a:rPr lang="en-US" dirty="0" smtClean="0">
                <a:solidFill>
                  <a:srgbClr val="6B6C6E"/>
                </a:solidFill>
              </a:rPr>
              <a:t>20</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6050" y="5495925"/>
            <a:ext cx="1466850" cy="904875"/>
          </a:xfrm>
          <a:prstGeom prst="rect">
            <a:avLst/>
          </a:prstGeom>
        </p:spPr>
      </p:pic>
      <p:pic>
        <p:nvPicPr>
          <p:cNvPr id="2" name="Picture 1"/>
          <p:cNvPicPr>
            <a:picLocks noChangeAspect="1"/>
          </p:cNvPicPr>
          <p:nvPr/>
        </p:nvPicPr>
        <p:blipFill>
          <a:blip r:embed="rId7"/>
          <a:stretch>
            <a:fillRect/>
          </a:stretch>
        </p:blipFill>
        <p:spPr>
          <a:xfrm>
            <a:off x="6186495" y="1133764"/>
            <a:ext cx="3105150" cy="781050"/>
          </a:xfrm>
          <a:prstGeom prst="rect">
            <a:avLst/>
          </a:prstGeom>
        </p:spPr>
      </p:pic>
    </p:spTree>
    <p:extLst>
      <p:ext uri="{BB962C8B-B14F-4D97-AF65-F5344CB8AC3E}">
        <p14:creationId xmlns:p14="http://schemas.microsoft.com/office/powerpoint/2010/main" val="8656259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71631" y="1642924"/>
            <a:ext cx="10528300" cy="3000821"/>
          </a:xfrm>
          <a:prstGeom prst="rect">
            <a:avLst/>
          </a:prstGeom>
          <a:noFill/>
        </p:spPr>
        <p:txBody>
          <a:bodyPr wrap="square" rtlCol="0">
            <a:spAutoFit/>
          </a:bodyPr>
          <a:lstStyle/>
          <a:p>
            <a:pPr>
              <a:spcAft>
                <a:spcPts val="1800"/>
              </a:spcAft>
            </a:pPr>
            <a:r>
              <a:rPr lang="en-US" sz="5400" b="1" dirty="0" smtClean="0">
                <a:solidFill>
                  <a:schemeClr val="bg1"/>
                </a:solidFill>
                <a:cs typeface="Arial" panose="020B0604020202020204" pitchFamily="34" charset="0"/>
              </a:rPr>
              <a:t>Nancy </a:t>
            </a:r>
            <a:r>
              <a:rPr lang="en-US" sz="5400" b="1" dirty="0" err="1" smtClean="0">
                <a:solidFill>
                  <a:schemeClr val="bg1"/>
                </a:solidFill>
                <a:cs typeface="Arial" panose="020B0604020202020204" pitchFamily="34" charset="0"/>
              </a:rPr>
              <a:t>Copperman</a:t>
            </a:r>
            <a:r>
              <a:rPr lang="en-US" sz="5400" b="1" dirty="0" smtClean="0">
                <a:solidFill>
                  <a:schemeClr val="bg1"/>
                </a:solidFill>
                <a:cs typeface="Arial" panose="020B0604020202020204" pitchFamily="34" charset="0"/>
              </a:rPr>
              <a:t>, MS, RD, CDN</a:t>
            </a:r>
          </a:p>
          <a:p>
            <a:r>
              <a:rPr lang="en-US" sz="4000" dirty="0" smtClean="0">
                <a:solidFill>
                  <a:schemeClr val="bg1"/>
                </a:solidFill>
                <a:cs typeface="Arial" panose="020B0604020202020204" pitchFamily="34" charset="0"/>
              </a:rPr>
              <a:t>Representing </a:t>
            </a:r>
            <a:r>
              <a:rPr lang="en-US" sz="4000" dirty="0" err="1" smtClean="0">
                <a:solidFill>
                  <a:schemeClr val="bg1"/>
                </a:solidFill>
                <a:cs typeface="Arial" panose="020B0604020202020204" pitchFamily="34" charset="0"/>
              </a:rPr>
              <a:t>Northwell</a:t>
            </a:r>
            <a:r>
              <a:rPr lang="en-US" sz="4000" dirty="0" smtClean="0">
                <a:solidFill>
                  <a:schemeClr val="bg1"/>
                </a:solidFill>
                <a:cs typeface="Arial" panose="020B0604020202020204" pitchFamily="34" charset="0"/>
              </a:rPr>
              <a:t> Health</a:t>
            </a:r>
          </a:p>
          <a:p>
            <a:r>
              <a:rPr lang="en-US" sz="4000" dirty="0" smtClean="0">
                <a:solidFill>
                  <a:schemeClr val="bg1"/>
                </a:solidFill>
                <a:cs typeface="Arial" panose="020B0604020202020204" pitchFamily="34" charset="0"/>
              </a:rPr>
              <a:t>coppermannancy@gmail.com</a:t>
            </a:r>
            <a:r>
              <a:rPr lang="en-US" sz="4000" dirty="0">
                <a:solidFill>
                  <a:schemeClr val="bg1"/>
                </a:solidFill>
                <a:cs typeface="Arial" panose="020B0604020202020204" pitchFamily="34" charset="0"/>
              </a:rPr>
              <a:t/>
            </a:r>
            <a:br>
              <a:rPr lang="en-US" sz="4000" dirty="0">
                <a:solidFill>
                  <a:schemeClr val="bg1"/>
                </a:solidFill>
                <a:cs typeface="Arial" panose="020B0604020202020204" pitchFamily="34" charset="0"/>
              </a:rPr>
            </a:br>
            <a:endParaRPr lang="en-US" sz="4000" dirty="0">
              <a:solidFill>
                <a:schemeClr val="bg1"/>
              </a:solidFill>
              <a:cs typeface="Arial" panose="020B0604020202020204" pitchFamily="34" charset="0"/>
            </a:endParaRPr>
          </a:p>
        </p:txBody>
      </p:sp>
      <p:sp>
        <p:nvSpPr>
          <p:cNvPr id="9" name="Content Placeholder 2"/>
          <p:cNvSpPr txBox="1">
            <a:spLocks/>
          </p:cNvSpPr>
          <p:nvPr/>
        </p:nvSpPr>
        <p:spPr>
          <a:xfrm>
            <a:off x="871631" y="602404"/>
            <a:ext cx="11266581" cy="1226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err="1" smtClean="0">
                <a:solidFill>
                  <a:schemeClr val="bg1"/>
                </a:solidFill>
              </a:rPr>
              <a:t>Northwell</a:t>
            </a:r>
            <a:r>
              <a:rPr lang="en-US" sz="5400" dirty="0" smtClean="0">
                <a:solidFill>
                  <a:schemeClr val="bg1"/>
                </a:solidFill>
              </a:rPr>
              <a:t> Health</a:t>
            </a:r>
            <a:endParaRPr lang="en-US" sz="5400" dirty="0">
              <a:solidFill>
                <a:schemeClr val="bg1"/>
              </a:solidFill>
            </a:endParaRPr>
          </a:p>
        </p:txBody>
      </p:sp>
      <p:sp>
        <p:nvSpPr>
          <p:cNvPr id="10" name="Rectangle 9"/>
          <p:cNvSpPr/>
          <p:nvPr/>
        </p:nvSpPr>
        <p:spPr>
          <a:xfrm>
            <a:off x="6061942" y="4034721"/>
            <a:ext cx="5404477" cy="1657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4"/>
          <a:srcRect t="7253" b="38008"/>
          <a:stretch/>
        </p:blipFill>
        <p:spPr>
          <a:xfrm>
            <a:off x="6689720" y="4153700"/>
            <a:ext cx="4148920" cy="1419414"/>
          </a:xfrm>
          <a:prstGeom prst="rect">
            <a:avLst/>
          </a:prstGeom>
        </p:spPr>
      </p:pic>
    </p:spTree>
    <p:extLst>
      <p:ext uri="{BB962C8B-B14F-4D97-AF65-F5344CB8AC3E}">
        <p14:creationId xmlns:p14="http://schemas.microsoft.com/office/powerpoint/2010/main" val="2192956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61942" y="4034721"/>
            <a:ext cx="5404477" cy="1657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71631" y="1642924"/>
            <a:ext cx="10528300" cy="3000821"/>
          </a:xfrm>
          <a:prstGeom prst="rect">
            <a:avLst/>
          </a:prstGeom>
          <a:noFill/>
        </p:spPr>
        <p:txBody>
          <a:bodyPr wrap="square" rtlCol="0">
            <a:spAutoFit/>
          </a:bodyPr>
          <a:lstStyle/>
          <a:p>
            <a:pPr>
              <a:spcAft>
                <a:spcPts val="1800"/>
              </a:spcAft>
            </a:pPr>
            <a:r>
              <a:rPr lang="en-US" sz="5400" b="1" dirty="0" smtClean="0">
                <a:solidFill>
                  <a:schemeClr val="bg1"/>
                </a:solidFill>
                <a:cs typeface="Arial" panose="020B0604020202020204" pitchFamily="34" charset="0"/>
              </a:rPr>
              <a:t>Rodolfo Cano</a:t>
            </a:r>
          </a:p>
          <a:p>
            <a:pPr>
              <a:spcAft>
                <a:spcPts val="1800"/>
              </a:spcAft>
            </a:pPr>
            <a:r>
              <a:rPr lang="en-US" sz="4000" dirty="0" smtClean="0">
                <a:solidFill>
                  <a:schemeClr val="bg1"/>
                </a:solidFill>
                <a:cs typeface="Arial" panose="020B0604020202020204" pitchFamily="34" charset="0"/>
              </a:rPr>
              <a:t>Community Relations Specialist rcano@fideliscare.org</a:t>
            </a:r>
            <a:r>
              <a:rPr lang="en-US" sz="4000" dirty="0">
                <a:solidFill>
                  <a:schemeClr val="bg1"/>
                </a:solidFill>
                <a:cs typeface="Arial" panose="020B0604020202020204" pitchFamily="34" charset="0"/>
              </a:rPr>
              <a:t/>
            </a:r>
            <a:br>
              <a:rPr lang="en-US" sz="4000" dirty="0">
                <a:solidFill>
                  <a:schemeClr val="bg1"/>
                </a:solidFill>
                <a:cs typeface="Arial" panose="020B0604020202020204" pitchFamily="34" charset="0"/>
              </a:rPr>
            </a:br>
            <a:r>
              <a:rPr lang="en-US" sz="4000" dirty="0" smtClean="0">
                <a:solidFill>
                  <a:schemeClr val="bg1"/>
                </a:solidFill>
                <a:cs typeface="Arial" panose="020B0604020202020204" pitchFamily="34" charset="0"/>
              </a:rPr>
              <a:t>(516) 334-6588</a:t>
            </a:r>
            <a:endParaRPr lang="en-US" sz="4000" dirty="0">
              <a:solidFill>
                <a:schemeClr val="bg1"/>
              </a:solidFill>
              <a:cs typeface="Arial" panose="020B0604020202020204" pitchFamily="34" charset="0"/>
            </a:endParaRPr>
          </a:p>
        </p:txBody>
      </p:sp>
      <p:sp>
        <p:nvSpPr>
          <p:cNvPr id="9" name="Content Placeholder 2"/>
          <p:cNvSpPr txBox="1">
            <a:spLocks/>
          </p:cNvSpPr>
          <p:nvPr/>
        </p:nvSpPr>
        <p:spPr>
          <a:xfrm>
            <a:off x="871631" y="588756"/>
            <a:ext cx="11266581" cy="1226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solidFill>
                  <a:schemeClr val="bg1"/>
                </a:solidFill>
              </a:rPr>
              <a:t>Fidelis Care</a:t>
            </a:r>
            <a:endParaRPr lang="en-US" sz="54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106" y="4034721"/>
            <a:ext cx="3026148" cy="1657373"/>
          </a:xfrm>
          <a:prstGeom prst="rect">
            <a:avLst/>
          </a:prstGeom>
        </p:spPr>
      </p:pic>
    </p:spTree>
    <p:extLst>
      <p:ext uri="{BB962C8B-B14F-4D97-AF65-F5344CB8AC3E}">
        <p14:creationId xmlns:p14="http://schemas.microsoft.com/office/powerpoint/2010/main" val="1182671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0819" y="1778948"/>
            <a:ext cx="10618881" cy="3862596"/>
          </a:xfrm>
          <a:prstGeom prst="rect">
            <a:avLst/>
          </a:prstGeom>
          <a:noFill/>
        </p:spPr>
        <p:txBody>
          <a:bodyPr wrap="square" rtlCol="0">
            <a:spAutoFit/>
          </a:bodyPr>
          <a:lstStyle/>
          <a:p>
            <a:pPr algn="ctr">
              <a:lnSpc>
                <a:spcPct val="150000"/>
              </a:lnSpc>
            </a:pPr>
            <a:r>
              <a:rPr lang="en-US" sz="5400" b="1" dirty="0" smtClean="0">
                <a:solidFill>
                  <a:schemeClr val="bg1"/>
                </a:solidFill>
              </a:rPr>
              <a:t>Friday, February 28, 2020</a:t>
            </a:r>
          </a:p>
          <a:p>
            <a:pPr algn="ctr"/>
            <a:endParaRPr lang="en-US" sz="3600" dirty="0" smtClean="0">
              <a:solidFill>
                <a:schemeClr val="bg1"/>
              </a:solidFill>
            </a:endParaRPr>
          </a:p>
          <a:p>
            <a:pPr algn="ctr"/>
            <a:r>
              <a:rPr lang="en-US" sz="4800" dirty="0" smtClean="0">
                <a:solidFill>
                  <a:schemeClr val="bg1"/>
                </a:solidFill>
              </a:rPr>
              <a:t>Long Island Population Health Summit </a:t>
            </a:r>
          </a:p>
          <a:p>
            <a:pPr algn="ctr"/>
            <a:r>
              <a:rPr lang="en-US" sz="4000" i="1" dirty="0" smtClean="0">
                <a:solidFill>
                  <a:schemeClr val="bg1"/>
                </a:solidFill>
              </a:rPr>
              <a:t>In Partnership with the Long Island Association</a:t>
            </a:r>
            <a:endParaRPr lang="en-US" sz="4000" i="1" dirty="0">
              <a:solidFill>
                <a:schemeClr val="bg1"/>
              </a:solidFill>
            </a:endParaRPr>
          </a:p>
          <a:p>
            <a:pPr algn="ctr"/>
            <a:r>
              <a:rPr lang="en-US" sz="4000" dirty="0" smtClean="0">
                <a:solidFill>
                  <a:srgbClr val="FFFF00"/>
                </a:solidFill>
              </a:rPr>
              <a:t>More info coming soon!</a:t>
            </a:r>
            <a:endParaRPr lang="en-US" sz="4000" dirty="0">
              <a:solidFill>
                <a:srgbClr val="FFFF00"/>
              </a:solidFill>
            </a:endParaRPr>
          </a:p>
        </p:txBody>
      </p:sp>
      <p:sp>
        <p:nvSpPr>
          <p:cNvPr id="3" name="Content Placeholder 2"/>
          <p:cNvSpPr>
            <a:spLocks noGrp="1"/>
          </p:cNvSpPr>
          <p:nvPr>
            <p:ph idx="4294967295"/>
          </p:nvPr>
        </p:nvSpPr>
        <p:spPr>
          <a:xfrm>
            <a:off x="938119" y="478568"/>
            <a:ext cx="10515600" cy="1286732"/>
          </a:xfrm>
        </p:spPr>
        <p:txBody>
          <a:bodyPr>
            <a:normAutofit/>
          </a:bodyPr>
          <a:lstStyle/>
          <a:p>
            <a:pPr marL="0" indent="0">
              <a:buNone/>
            </a:pPr>
            <a:r>
              <a:rPr lang="en-US" sz="6000" dirty="0" smtClean="0">
                <a:solidFill>
                  <a:schemeClr val="bg1"/>
                </a:solidFill>
              </a:rPr>
              <a:t>Save the Date</a:t>
            </a:r>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197290" y="3220873"/>
            <a:ext cx="8065826" cy="136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788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6000" dirty="0" smtClean="0">
                <a:solidFill>
                  <a:schemeClr val="bg1"/>
                </a:solidFill>
                <a:latin typeface="Calibri" panose="020F0502020204030204" pitchFamily="34" charset="0"/>
                <a:cs typeface="Calibri" panose="020F0502020204030204" pitchFamily="34" charset="0"/>
              </a:rPr>
              <a:t>Recognitions</a:t>
            </a:r>
            <a:endParaRPr lang="en-US" sz="6000" dirty="0">
              <a:latin typeface="Calibri" panose="020F0502020204030204" pitchFamily="34" charset="0"/>
              <a:cs typeface="Calibri" panose="020F0502020204030204" pitchFamily="34" charset="0"/>
            </a:endParaRPr>
          </a:p>
        </p:txBody>
      </p:sp>
      <p:sp>
        <p:nvSpPr>
          <p:cNvPr id="6" name="Content Placeholder 5"/>
          <p:cNvSpPr>
            <a:spLocks noGrp="1"/>
          </p:cNvSpPr>
          <p:nvPr>
            <p:ph sz="half" idx="1"/>
          </p:nvPr>
        </p:nvSpPr>
        <p:spPr/>
        <p:txBody>
          <a:bodyPr>
            <a:normAutofit/>
          </a:bodyPr>
          <a:lstStyle/>
          <a:p>
            <a:pPr algn="ctr">
              <a:spcBef>
                <a:spcPts val="0"/>
              </a:spcBef>
            </a:pPr>
            <a:r>
              <a:rPr lang="en-US" sz="3600" dirty="0" smtClean="0">
                <a:solidFill>
                  <a:schemeClr val="bg1"/>
                </a:solidFill>
              </a:rPr>
              <a:t>Nancy </a:t>
            </a:r>
            <a:r>
              <a:rPr lang="en-US" sz="3600" dirty="0" err="1" smtClean="0">
                <a:solidFill>
                  <a:schemeClr val="bg1"/>
                </a:solidFill>
              </a:rPr>
              <a:t>Copperman</a:t>
            </a:r>
            <a:r>
              <a:rPr lang="en-US" sz="3600" dirty="0" smtClean="0">
                <a:solidFill>
                  <a:schemeClr val="bg1"/>
                </a:solidFill>
              </a:rPr>
              <a:t>,</a:t>
            </a:r>
          </a:p>
          <a:p>
            <a:pPr marL="0" indent="0" algn="ctr">
              <a:spcBef>
                <a:spcPts val="0"/>
              </a:spcBef>
              <a:buNone/>
            </a:pPr>
            <a:r>
              <a:rPr lang="en-US" sz="3600" dirty="0" smtClean="0">
                <a:solidFill>
                  <a:schemeClr val="bg1"/>
                </a:solidFill>
              </a:rPr>
              <a:t> MS, RD, CDN</a:t>
            </a:r>
            <a:endParaRPr lang="en-US" sz="3600" dirty="0">
              <a:solidFill>
                <a:schemeClr val="bg1"/>
              </a:solidFill>
            </a:endParaRPr>
          </a:p>
        </p:txBody>
      </p:sp>
      <p:sp>
        <p:nvSpPr>
          <p:cNvPr id="7" name="Content Placeholder 6"/>
          <p:cNvSpPr>
            <a:spLocks noGrp="1"/>
          </p:cNvSpPr>
          <p:nvPr>
            <p:ph sz="half" idx="2"/>
          </p:nvPr>
        </p:nvSpPr>
        <p:spPr/>
        <p:txBody>
          <a:bodyPr>
            <a:normAutofit/>
          </a:bodyPr>
          <a:lstStyle/>
          <a:p>
            <a:pPr algn="ctr">
              <a:spcBef>
                <a:spcPts val="0"/>
              </a:spcBef>
            </a:pPr>
            <a:r>
              <a:rPr lang="en-US" sz="3600" dirty="0" smtClean="0">
                <a:solidFill>
                  <a:schemeClr val="bg1"/>
                </a:solidFill>
              </a:rPr>
              <a:t>Dr. James </a:t>
            </a:r>
            <a:r>
              <a:rPr lang="en-US" sz="3600" dirty="0" err="1" smtClean="0">
                <a:solidFill>
                  <a:schemeClr val="bg1"/>
                </a:solidFill>
              </a:rPr>
              <a:t>Tomarken</a:t>
            </a:r>
            <a:r>
              <a:rPr lang="en-US" sz="3600" dirty="0" smtClean="0">
                <a:solidFill>
                  <a:schemeClr val="bg1"/>
                </a:solidFill>
              </a:rPr>
              <a:t>, </a:t>
            </a:r>
          </a:p>
          <a:p>
            <a:pPr marL="0" indent="0" algn="ctr">
              <a:spcBef>
                <a:spcPts val="0"/>
              </a:spcBef>
              <a:buNone/>
            </a:pPr>
            <a:r>
              <a:rPr lang="en-US" sz="3600" dirty="0" smtClean="0">
                <a:solidFill>
                  <a:schemeClr val="bg1"/>
                </a:solidFill>
              </a:rPr>
              <a:t>MD, MPH, MBA, MSW</a:t>
            </a:r>
            <a:endParaRPr lang="en-US" sz="3600" dirty="0">
              <a:solidFill>
                <a:schemeClr val="bg1"/>
              </a:solidFill>
            </a:endParaRPr>
          </a:p>
        </p:txBody>
      </p:sp>
      <p:cxnSp>
        <p:nvCxnSpPr>
          <p:cNvPr id="8" name="Straight Connector 7"/>
          <p:cNvCxnSpPr/>
          <p:nvPr/>
        </p:nvCxnSpPr>
        <p:spPr>
          <a:xfrm flipV="1">
            <a:off x="914400" y="13443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2998632"/>
            <a:ext cx="2292399" cy="320685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695" y="2998632"/>
            <a:ext cx="2290610" cy="320685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0905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0819" y="1329525"/>
            <a:ext cx="10618881" cy="4524315"/>
          </a:xfrm>
          <a:prstGeom prst="rect">
            <a:avLst/>
          </a:prstGeom>
          <a:noFill/>
        </p:spPr>
        <p:txBody>
          <a:bodyPr wrap="square" rtlCol="0">
            <a:spAutoFit/>
          </a:bodyPr>
          <a:lstStyle/>
          <a:p>
            <a:pPr algn="ctr">
              <a:lnSpc>
                <a:spcPct val="150000"/>
              </a:lnSpc>
            </a:pPr>
            <a:r>
              <a:rPr lang="en-US" sz="3600" dirty="0" smtClean="0">
                <a:solidFill>
                  <a:schemeClr val="bg1"/>
                </a:solidFill>
                <a:latin typeface="Calvert MT" pitchFamily="2" charset="0"/>
              </a:rPr>
              <a:t>The LIHC is your data resource for </a:t>
            </a:r>
          </a:p>
          <a:p>
            <a:pPr algn="ctr">
              <a:lnSpc>
                <a:spcPct val="150000"/>
              </a:lnSpc>
            </a:pPr>
            <a:r>
              <a:rPr lang="en-US" sz="3600" dirty="0" smtClean="0">
                <a:solidFill>
                  <a:schemeClr val="bg1"/>
                </a:solidFill>
                <a:latin typeface="Calvert MT" pitchFamily="2" charset="0"/>
              </a:rPr>
              <a:t>CSPs and CHIPs</a:t>
            </a:r>
          </a:p>
          <a:p>
            <a:endParaRPr lang="en-US" sz="3600" dirty="0" smtClean="0">
              <a:solidFill>
                <a:schemeClr val="bg1"/>
              </a:solidFill>
              <a:latin typeface="Calvert MT" pitchFamily="2" charset="0"/>
            </a:endParaRPr>
          </a:p>
          <a:p>
            <a:pPr algn="ctr"/>
            <a:r>
              <a:rPr lang="en-US" sz="3600" dirty="0" smtClean="0">
                <a:solidFill>
                  <a:schemeClr val="bg1"/>
                </a:solidFill>
                <a:latin typeface="Calvert MT" pitchFamily="2" charset="0"/>
              </a:rPr>
              <a:t>For assistance, contact:</a:t>
            </a:r>
          </a:p>
          <a:p>
            <a:pPr algn="ctr"/>
            <a:r>
              <a:rPr lang="en-US" sz="3600" dirty="0" smtClean="0">
                <a:solidFill>
                  <a:schemeClr val="bg1"/>
                </a:solidFill>
                <a:latin typeface="Calvert MT" pitchFamily="2" charset="0"/>
              </a:rPr>
              <a:t>Janine Logan</a:t>
            </a:r>
          </a:p>
          <a:p>
            <a:pPr algn="ctr"/>
            <a:r>
              <a:rPr lang="en-US" sz="3600" dirty="0" smtClean="0">
                <a:solidFill>
                  <a:schemeClr val="bg1"/>
                </a:solidFill>
                <a:latin typeface="Calvert MT" pitchFamily="2" charset="0"/>
              </a:rPr>
              <a:t>(631) 963-4156</a:t>
            </a:r>
          </a:p>
          <a:p>
            <a:pPr algn="ctr"/>
            <a:r>
              <a:rPr lang="en-US" sz="3600" dirty="0" smtClean="0">
                <a:solidFill>
                  <a:schemeClr val="bg1"/>
                </a:solidFill>
                <a:latin typeface="Calvert MT" pitchFamily="2" charset="0"/>
              </a:rPr>
              <a:t>jlogan@nshc.org</a:t>
            </a:r>
          </a:p>
        </p:txBody>
      </p:sp>
      <p:sp>
        <p:nvSpPr>
          <p:cNvPr id="3" name="Content Placeholder 2"/>
          <p:cNvSpPr>
            <a:spLocks noGrp="1"/>
          </p:cNvSpPr>
          <p:nvPr>
            <p:ph idx="4294967295"/>
          </p:nvPr>
        </p:nvSpPr>
        <p:spPr>
          <a:xfrm>
            <a:off x="938119" y="478568"/>
            <a:ext cx="10515600" cy="1286732"/>
          </a:xfrm>
        </p:spPr>
        <p:txBody>
          <a:bodyPr>
            <a:normAutofit/>
          </a:bodyPr>
          <a:lstStyle/>
          <a:p>
            <a:pPr marL="0" indent="0">
              <a:buNone/>
            </a:pPr>
            <a:r>
              <a:rPr lang="en-US" sz="5400" dirty="0" smtClean="0">
                <a:solidFill>
                  <a:schemeClr val="bg1"/>
                </a:solidFill>
                <a:latin typeface="Calvert MT" pitchFamily="2" charset="0"/>
              </a:rPr>
              <a:t>Data Resources</a:t>
            </a:r>
          </a:p>
          <a:p>
            <a:pPr marL="0" indent="0">
              <a:buNone/>
            </a:pPr>
            <a:endParaRPr lang="en-US" sz="5400" dirty="0" smtClean="0">
              <a:solidFill>
                <a:schemeClr val="bg1"/>
              </a:solidFill>
              <a:latin typeface="Calvert MT" pitchFamily="2" charset="0"/>
            </a:endParaRPr>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879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0819" y="1329525"/>
            <a:ext cx="10618881" cy="4708981"/>
          </a:xfrm>
          <a:prstGeom prst="rect">
            <a:avLst/>
          </a:prstGeom>
          <a:noFill/>
        </p:spPr>
        <p:txBody>
          <a:bodyPr wrap="square" rtlCol="0">
            <a:spAutoFit/>
          </a:bodyPr>
          <a:lstStyle/>
          <a:p>
            <a:pPr>
              <a:lnSpc>
                <a:spcPct val="150000"/>
              </a:lnSpc>
            </a:pPr>
            <a:r>
              <a:rPr lang="en-US" sz="3200" b="1" dirty="0" smtClean="0">
                <a:solidFill>
                  <a:schemeClr val="bg1"/>
                </a:solidFill>
                <a:latin typeface="Calvert MT" pitchFamily="2" charset="0"/>
              </a:rPr>
              <a:t>2020 Meeting Dates:</a:t>
            </a:r>
          </a:p>
          <a:p>
            <a:pPr>
              <a:lnSpc>
                <a:spcPct val="150000"/>
              </a:lnSpc>
            </a:pPr>
            <a:r>
              <a:rPr lang="en-US" sz="3200" dirty="0" smtClean="0">
                <a:solidFill>
                  <a:schemeClr val="bg1"/>
                </a:solidFill>
                <a:latin typeface="Calvert MT" pitchFamily="2" charset="0"/>
              </a:rPr>
              <a:t>Wednesday, March 18</a:t>
            </a:r>
          </a:p>
          <a:p>
            <a:pPr>
              <a:lnSpc>
                <a:spcPct val="150000"/>
              </a:lnSpc>
            </a:pPr>
            <a:r>
              <a:rPr lang="en-US" sz="3200" dirty="0" smtClean="0">
                <a:solidFill>
                  <a:schemeClr val="bg1"/>
                </a:solidFill>
                <a:latin typeface="Calvert MT" pitchFamily="2" charset="0"/>
              </a:rPr>
              <a:t>Wednesday, June 17</a:t>
            </a:r>
          </a:p>
          <a:p>
            <a:pPr>
              <a:lnSpc>
                <a:spcPct val="150000"/>
              </a:lnSpc>
            </a:pPr>
            <a:r>
              <a:rPr lang="en-US" sz="3200" dirty="0" smtClean="0">
                <a:solidFill>
                  <a:schemeClr val="bg1"/>
                </a:solidFill>
                <a:latin typeface="Calvert MT" pitchFamily="2" charset="0"/>
              </a:rPr>
              <a:t>Thursday, September 17</a:t>
            </a:r>
          </a:p>
          <a:p>
            <a:pPr>
              <a:lnSpc>
                <a:spcPct val="150000"/>
              </a:lnSpc>
            </a:pPr>
            <a:r>
              <a:rPr lang="en-US" sz="3200" dirty="0" smtClean="0">
                <a:solidFill>
                  <a:schemeClr val="bg1"/>
                </a:solidFill>
                <a:latin typeface="Calvert MT" pitchFamily="2" charset="0"/>
              </a:rPr>
              <a:t>Wednesday, December 9</a:t>
            </a:r>
            <a:endParaRPr lang="en-US" sz="3200" dirty="0">
              <a:solidFill>
                <a:schemeClr val="bg1"/>
              </a:solidFill>
              <a:latin typeface="Calvert MT" pitchFamily="2" charset="0"/>
            </a:endParaRPr>
          </a:p>
          <a:p>
            <a:pPr>
              <a:lnSpc>
                <a:spcPct val="150000"/>
              </a:lnSpc>
            </a:pPr>
            <a:r>
              <a:rPr lang="en-US" sz="4000" dirty="0" smtClean="0">
                <a:solidFill>
                  <a:srgbClr val="FFFF00"/>
                </a:solidFill>
                <a:latin typeface="Calvert MT" pitchFamily="2" charset="0"/>
              </a:rPr>
              <a:t>LIHealthCollab.eventbrite.com</a:t>
            </a:r>
            <a:r>
              <a:rPr lang="en-US" sz="3600" dirty="0" smtClean="0">
                <a:solidFill>
                  <a:schemeClr val="bg1"/>
                </a:solidFill>
                <a:latin typeface="Calvert MT" pitchFamily="2" charset="0"/>
              </a:rPr>
              <a:t> </a:t>
            </a:r>
          </a:p>
        </p:txBody>
      </p:sp>
      <p:sp>
        <p:nvSpPr>
          <p:cNvPr id="3" name="Content Placeholder 2"/>
          <p:cNvSpPr>
            <a:spLocks noGrp="1"/>
          </p:cNvSpPr>
          <p:nvPr>
            <p:ph idx="4294967295"/>
          </p:nvPr>
        </p:nvSpPr>
        <p:spPr>
          <a:xfrm>
            <a:off x="938119" y="478568"/>
            <a:ext cx="10515600" cy="1286732"/>
          </a:xfrm>
        </p:spPr>
        <p:txBody>
          <a:bodyPr>
            <a:normAutofit/>
          </a:bodyPr>
          <a:lstStyle/>
          <a:p>
            <a:pPr marL="0" indent="0">
              <a:buNone/>
            </a:pPr>
            <a:r>
              <a:rPr lang="en-US" sz="5400" dirty="0" smtClean="0">
                <a:solidFill>
                  <a:schemeClr val="bg1"/>
                </a:solidFill>
                <a:latin typeface="Calvert MT" pitchFamily="2" charset="0"/>
              </a:rPr>
              <a:t>Moving Forward</a:t>
            </a:r>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104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8119" y="478568"/>
            <a:ext cx="10515600" cy="1286732"/>
          </a:xfrm>
        </p:spPr>
        <p:txBody>
          <a:bodyPr>
            <a:normAutofit/>
          </a:bodyPr>
          <a:lstStyle/>
          <a:p>
            <a:pPr marL="0" indent="0">
              <a:buNone/>
            </a:pPr>
            <a:r>
              <a:rPr lang="en-US" sz="6000" dirty="0">
                <a:solidFill>
                  <a:schemeClr val="bg1"/>
                </a:solidFill>
              </a:rPr>
              <a:t>Adjournment</a:t>
            </a:r>
            <a:endParaRPr lang="en-US" sz="6000" dirty="0" smtClean="0">
              <a:solidFill>
                <a:schemeClr val="bg1"/>
              </a:solidFill>
            </a:endParaRPr>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50820" y="1329525"/>
            <a:ext cx="10515600" cy="707886"/>
          </a:xfrm>
          <a:prstGeom prst="rect">
            <a:avLst/>
          </a:prstGeom>
          <a:noFill/>
        </p:spPr>
        <p:txBody>
          <a:bodyPr wrap="square" rtlCol="0">
            <a:spAutoFit/>
          </a:bodyPr>
          <a:lstStyle/>
          <a:p>
            <a:endParaRPr lang="en-US" sz="40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950819" y="1822118"/>
            <a:ext cx="10618881" cy="2693045"/>
          </a:xfrm>
          <a:prstGeom prst="rect">
            <a:avLst/>
          </a:prstGeom>
          <a:noFill/>
        </p:spPr>
        <p:txBody>
          <a:bodyPr wrap="square" rtlCol="0">
            <a:spAutoFit/>
          </a:bodyPr>
          <a:lstStyle/>
          <a:p>
            <a:pPr algn="ctr">
              <a:lnSpc>
                <a:spcPct val="150000"/>
              </a:lnSpc>
            </a:pPr>
            <a:r>
              <a:rPr lang="en-US" sz="5400" dirty="0">
                <a:solidFill>
                  <a:srgbClr val="FFFF00"/>
                </a:solidFill>
              </a:rPr>
              <a:t>www.lihealthcollab.org</a:t>
            </a:r>
            <a:endParaRPr lang="en-US" sz="5400" dirty="0" smtClean="0">
              <a:solidFill>
                <a:srgbClr val="FFFF00"/>
              </a:solidFill>
            </a:endParaRPr>
          </a:p>
          <a:p>
            <a:pPr algn="ctr"/>
            <a:r>
              <a:rPr lang="en-US" sz="4400" dirty="0" smtClean="0">
                <a:solidFill>
                  <a:schemeClr val="bg1"/>
                </a:solidFill>
              </a:rPr>
              <a:t>(631) 257-6957</a:t>
            </a:r>
            <a:br>
              <a:rPr lang="en-US" sz="4400" dirty="0" smtClean="0">
                <a:solidFill>
                  <a:schemeClr val="bg1"/>
                </a:solidFill>
              </a:rPr>
            </a:br>
            <a:r>
              <a:rPr lang="en-US" sz="4400" dirty="0" smtClean="0">
                <a:solidFill>
                  <a:schemeClr val="bg1"/>
                </a:solidFill>
              </a:rPr>
              <a:t>info@lihealthcollab.org</a:t>
            </a:r>
            <a:endParaRPr lang="en-US" sz="4400" dirty="0">
              <a:solidFill>
                <a:schemeClr val="bg1"/>
              </a:solidFill>
            </a:endParaRPr>
          </a:p>
        </p:txBody>
      </p:sp>
    </p:spTree>
    <p:extLst>
      <p:ext uri="{BB962C8B-B14F-4D97-AF65-F5344CB8AC3E}">
        <p14:creationId xmlns:p14="http://schemas.microsoft.com/office/powerpoint/2010/main" val="203314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50818" y="502431"/>
            <a:ext cx="11053751" cy="840023"/>
          </a:xfrm>
        </p:spPr>
        <p:txBody>
          <a:bodyPr>
            <a:noAutofit/>
          </a:bodyPr>
          <a:lstStyle/>
          <a:p>
            <a:pPr marL="0" indent="0">
              <a:buNone/>
            </a:pPr>
            <a:r>
              <a:rPr lang="en-US" sz="6000" dirty="0" smtClean="0">
                <a:solidFill>
                  <a:schemeClr val="bg1"/>
                </a:solidFill>
              </a:rPr>
              <a:t>What is a PHIP?</a:t>
            </a:r>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7" name="Subtitle 2"/>
          <p:cNvSpPr txBox="1">
            <a:spLocks/>
          </p:cNvSpPr>
          <p:nvPr/>
        </p:nvSpPr>
        <p:spPr>
          <a:xfrm>
            <a:off x="363071" y="1543021"/>
            <a:ext cx="11403106" cy="11732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buFont typeface="Arial" panose="020B0604020202020204" pitchFamily="34" charset="0"/>
              <a:buChar char="•"/>
            </a:pPr>
            <a:r>
              <a:rPr lang="en-US" sz="2800" dirty="0">
                <a:solidFill>
                  <a:schemeClr val="bg1"/>
                </a:solidFill>
              </a:rPr>
              <a:t>Region-wide entity coordinating and supporting public health initiatives for all populations</a:t>
            </a:r>
          </a:p>
          <a:p>
            <a:pPr marL="457200" indent="-457200" algn="l">
              <a:lnSpc>
                <a:spcPct val="100000"/>
              </a:lnSpc>
              <a:buFont typeface="Arial" panose="020B0604020202020204" pitchFamily="34" charset="0"/>
              <a:buChar char="•"/>
            </a:pPr>
            <a:r>
              <a:rPr lang="en-US" sz="2800" dirty="0">
                <a:solidFill>
                  <a:schemeClr val="bg1"/>
                </a:solidFill>
              </a:rPr>
              <a:t>Bring diverse partners to the table to tackle stubborn health issues</a:t>
            </a:r>
          </a:p>
          <a:p>
            <a:pPr marL="457200" indent="-457200" algn="l">
              <a:lnSpc>
                <a:spcPct val="100000"/>
              </a:lnSpc>
              <a:buFont typeface="Arial" panose="020B0604020202020204" pitchFamily="34" charset="0"/>
              <a:buChar char="•"/>
            </a:pPr>
            <a:r>
              <a:rPr lang="en-US" sz="2800" dirty="0">
                <a:solidFill>
                  <a:schemeClr val="bg1"/>
                </a:solidFill>
              </a:rPr>
              <a:t>Funded by a NYSDOH grant to service 11 regions in the state</a:t>
            </a:r>
          </a:p>
          <a:p>
            <a:pPr marL="457200" indent="-457200" algn="l">
              <a:lnSpc>
                <a:spcPct val="100000"/>
              </a:lnSpc>
              <a:buFont typeface="Arial" panose="020B0604020202020204" pitchFamily="34" charset="0"/>
              <a:buChar char="•"/>
            </a:pPr>
            <a:r>
              <a:rPr lang="en-US" sz="2800" dirty="0">
                <a:solidFill>
                  <a:schemeClr val="bg1"/>
                </a:solidFill>
              </a:rPr>
              <a:t>Long Island Health Collaborative is contractor for LI region</a:t>
            </a:r>
          </a:p>
          <a:p>
            <a:pPr marL="457200" indent="-457200" algn="l">
              <a:lnSpc>
                <a:spcPct val="100000"/>
              </a:lnSpc>
              <a:buFont typeface="Arial" panose="020B0604020202020204" pitchFamily="34" charset="0"/>
              <a:buChar char="•"/>
            </a:pPr>
            <a:r>
              <a:rPr lang="en-US" sz="2800" dirty="0">
                <a:solidFill>
                  <a:schemeClr val="bg1"/>
                </a:solidFill>
              </a:rPr>
              <a:t>Work guided by the state’s Prevention Agenda (PA)</a:t>
            </a:r>
          </a:p>
          <a:p>
            <a:pPr marL="914400" lvl="1" indent="-457200" algn="l">
              <a:lnSpc>
                <a:spcPct val="100000"/>
              </a:lnSpc>
              <a:buFont typeface="Arial" panose="020B0604020202020204" pitchFamily="34" charset="0"/>
              <a:buChar char="•"/>
            </a:pPr>
            <a:r>
              <a:rPr lang="en-US" sz="2400" dirty="0">
                <a:solidFill>
                  <a:schemeClr val="bg1"/>
                </a:solidFill>
              </a:rPr>
              <a:t>PA’s overarching goal is to improve health – neighborhood by neighborhood – legislative district by legislative district</a:t>
            </a:r>
          </a:p>
          <a:p>
            <a:pPr marL="914400" lvl="1" indent="-457200" algn="l">
              <a:lnSpc>
                <a:spcPct val="100000"/>
              </a:lnSpc>
              <a:buFont typeface="Arial" panose="020B0604020202020204" pitchFamily="34" charset="0"/>
              <a:buChar char="•"/>
            </a:pPr>
            <a:r>
              <a:rPr lang="en-US" sz="2400" dirty="0">
                <a:solidFill>
                  <a:schemeClr val="bg1"/>
                </a:solidFill>
              </a:rPr>
              <a:t>Two priorities chosen via data findings and group’s consensus</a:t>
            </a:r>
          </a:p>
        </p:txBody>
      </p:sp>
    </p:spTree>
    <p:extLst>
      <p:ext uri="{BB962C8B-B14F-4D97-AF65-F5344CB8AC3E}">
        <p14:creationId xmlns:p14="http://schemas.microsoft.com/office/powerpoint/2010/main" val="3273891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8119" y="516079"/>
            <a:ext cx="10515600" cy="840023"/>
          </a:xfrm>
        </p:spPr>
        <p:txBody>
          <a:bodyPr anchor="ctr">
            <a:noAutofit/>
          </a:bodyPr>
          <a:lstStyle/>
          <a:p>
            <a:pPr marL="0" indent="0">
              <a:buNone/>
            </a:pPr>
            <a:r>
              <a:rPr lang="en-US" sz="6000" dirty="0">
                <a:solidFill>
                  <a:schemeClr val="bg1"/>
                </a:solidFill>
              </a:rPr>
              <a:t>Our Priorities</a:t>
            </a:r>
            <a:endParaRPr lang="en-US" sz="6000" dirty="0"/>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p:nvSpPr>
        <p:spPr>
          <a:xfrm>
            <a:off x="349624" y="1480884"/>
            <a:ext cx="11614605" cy="11970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2575" indent="-282575" algn="l">
              <a:lnSpc>
                <a:spcPct val="120000"/>
              </a:lnSpc>
              <a:buFont typeface="Arial" panose="020B0604020202020204" pitchFamily="34" charset="0"/>
              <a:buChar char="•"/>
            </a:pPr>
            <a:r>
              <a:rPr lang="en-US" sz="2800" dirty="0" smtClean="0">
                <a:solidFill>
                  <a:schemeClr val="bg1"/>
                </a:solidFill>
              </a:rPr>
              <a:t>Reducing </a:t>
            </a:r>
            <a:r>
              <a:rPr lang="en-US" sz="2800" dirty="0">
                <a:solidFill>
                  <a:schemeClr val="bg1"/>
                </a:solidFill>
              </a:rPr>
              <a:t>incidence of chronic disease</a:t>
            </a:r>
          </a:p>
          <a:p>
            <a:pPr marL="282575" indent="-282575" algn="l">
              <a:lnSpc>
                <a:spcPct val="120000"/>
              </a:lnSpc>
              <a:buFont typeface="Arial" panose="020B0604020202020204" pitchFamily="34" charset="0"/>
              <a:buChar char="•"/>
            </a:pPr>
            <a:r>
              <a:rPr lang="en-US" sz="2800" dirty="0" smtClean="0">
                <a:solidFill>
                  <a:schemeClr val="bg1"/>
                </a:solidFill>
              </a:rPr>
              <a:t>Tackling </a:t>
            </a:r>
            <a:r>
              <a:rPr lang="en-US" sz="2800" dirty="0">
                <a:solidFill>
                  <a:schemeClr val="bg1"/>
                </a:solidFill>
              </a:rPr>
              <a:t>mental health issues and substance use issues</a:t>
            </a:r>
          </a:p>
        </p:txBody>
      </p:sp>
      <p:grpSp>
        <p:nvGrpSpPr>
          <p:cNvPr id="14" name="Group 13"/>
          <p:cNvGrpSpPr/>
          <p:nvPr/>
        </p:nvGrpSpPr>
        <p:grpSpPr>
          <a:xfrm>
            <a:off x="395273" y="2947227"/>
            <a:ext cx="11401455" cy="2312894"/>
            <a:chOff x="521262" y="3254188"/>
            <a:chExt cx="11066451" cy="2312894"/>
          </a:xfrm>
        </p:grpSpPr>
        <p:pic>
          <p:nvPicPr>
            <p:cNvPr id="10" name="Picture 6" descr="https://www.lihealthcollab.org/filesimages/Healthy%20Resources/Live%20Better/CDC%20bann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62" y="3307976"/>
              <a:ext cx="4993672" cy="2187884"/>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13" name="Pentagon 12"/>
            <p:cNvSpPr/>
            <p:nvPr/>
          </p:nvSpPr>
          <p:spPr>
            <a:xfrm>
              <a:off x="5808863" y="3254188"/>
              <a:ext cx="5778850" cy="2312894"/>
            </a:xfrm>
            <a:prstGeom prst="homePlate">
              <a:avLst/>
            </a:prstGeom>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smtClean="0"/>
                <a:t>Encouraging Lifestyle Change</a:t>
              </a:r>
            </a:p>
            <a:p>
              <a:endParaRPr lang="en-US" dirty="0" smtClean="0"/>
            </a:p>
            <a:p>
              <a:r>
                <a:rPr lang="en-US" i="1" dirty="0" smtClean="0"/>
                <a:t>Through the promotion of </a:t>
              </a:r>
            </a:p>
            <a:p>
              <a:r>
                <a:rPr lang="en-US" dirty="0"/>
                <a:t>	</a:t>
              </a:r>
              <a:r>
                <a:rPr lang="en-US" sz="2400" dirty="0" smtClean="0"/>
                <a:t>Nutrition and Physical Activity </a:t>
              </a:r>
            </a:p>
            <a:p>
              <a:endParaRPr lang="en-US" dirty="0"/>
            </a:p>
            <a:p>
              <a:r>
                <a:rPr lang="en-US" i="1" dirty="0" smtClean="0"/>
                <a:t>And the education surrounding </a:t>
              </a:r>
            </a:p>
            <a:p>
              <a:r>
                <a:rPr lang="en-US" dirty="0" smtClean="0"/>
                <a:t>	</a:t>
              </a:r>
              <a:r>
                <a:rPr lang="en-US" sz="2400" dirty="0" smtClean="0"/>
                <a:t>Social Determinants of Health**</a:t>
              </a:r>
              <a:endParaRPr lang="en-US" dirty="0"/>
            </a:p>
          </p:txBody>
        </p:sp>
      </p:grpSp>
      <p:sp>
        <p:nvSpPr>
          <p:cNvPr id="15" name="Subtitle 2"/>
          <p:cNvSpPr txBox="1">
            <a:spLocks/>
          </p:cNvSpPr>
          <p:nvPr/>
        </p:nvSpPr>
        <p:spPr>
          <a:xfrm>
            <a:off x="1572776" y="5466283"/>
            <a:ext cx="9046448" cy="11970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b="1" dirty="0" smtClean="0">
                <a:solidFill>
                  <a:schemeClr val="bg1"/>
                </a:solidFill>
              </a:rPr>
              <a:t>One </a:t>
            </a:r>
            <a:r>
              <a:rPr lang="en-US" sz="1600" b="1" dirty="0">
                <a:solidFill>
                  <a:schemeClr val="bg1"/>
                </a:solidFill>
              </a:rPr>
              <a:t>of the greatest challenges </a:t>
            </a:r>
            <a:r>
              <a:rPr lang="en-US" sz="1600" b="1" dirty="0" smtClean="0">
                <a:solidFill>
                  <a:schemeClr val="bg1"/>
                </a:solidFill>
              </a:rPr>
              <a:t>to high-impact </a:t>
            </a:r>
            <a:r>
              <a:rPr lang="en-US" sz="1600" b="1" dirty="0">
                <a:solidFill>
                  <a:schemeClr val="bg1"/>
                </a:solidFill>
              </a:rPr>
              <a:t>interventions is the difficulty in navigating and coordinating fragmented and </a:t>
            </a:r>
            <a:r>
              <a:rPr lang="en-US" sz="1600" b="1" dirty="0" smtClean="0">
                <a:solidFill>
                  <a:schemeClr val="bg1"/>
                </a:solidFill>
              </a:rPr>
              <a:t>complex programs </a:t>
            </a:r>
            <a:r>
              <a:rPr lang="en-US" sz="1600" b="1" dirty="0">
                <a:solidFill>
                  <a:schemeClr val="bg1"/>
                </a:solidFill>
              </a:rPr>
              <a:t>aimed at addressing healthcare needs, food insecurity, housing instability, workforce </a:t>
            </a:r>
            <a:r>
              <a:rPr lang="en-US" sz="1600" b="1" dirty="0" smtClean="0">
                <a:solidFill>
                  <a:schemeClr val="bg1"/>
                </a:solidFill>
              </a:rPr>
              <a:t>supports, transportation </a:t>
            </a:r>
            <a:r>
              <a:rPr lang="en-US" sz="1600" b="1" dirty="0">
                <a:solidFill>
                  <a:schemeClr val="bg1"/>
                </a:solidFill>
              </a:rPr>
              <a:t>reliability, </a:t>
            </a:r>
            <a:r>
              <a:rPr lang="en-US" sz="1600" b="1" dirty="0" smtClean="0">
                <a:solidFill>
                  <a:schemeClr val="bg1"/>
                </a:solidFill>
              </a:rPr>
              <a:t>and more.</a:t>
            </a:r>
            <a:endParaRPr lang="en-US" sz="1600" b="1" dirty="0">
              <a:solidFill>
                <a:schemeClr val="bg1"/>
              </a:solidFill>
            </a:endParaRPr>
          </a:p>
        </p:txBody>
      </p:sp>
      <p:sp>
        <p:nvSpPr>
          <p:cNvPr id="17" name="TextBox 16"/>
          <p:cNvSpPr txBox="1"/>
          <p:nvPr/>
        </p:nvSpPr>
        <p:spPr>
          <a:xfrm>
            <a:off x="1188533" y="5429448"/>
            <a:ext cx="741591" cy="523220"/>
          </a:xfrm>
          <a:prstGeom prst="rect">
            <a:avLst/>
          </a:prstGeom>
          <a:noFill/>
        </p:spPr>
        <p:txBody>
          <a:bodyPr wrap="square" rtlCol="0">
            <a:spAutoFit/>
          </a:bodyPr>
          <a:lstStyle/>
          <a:p>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140339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8119" y="516079"/>
            <a:ext cx="10515600" cy="840023"/>
          </a:xfrm>
        </p:spPr>
        <p:txBody>
          <a:bodyPr anchor="ctr">
            <a:normAutofit lnSpcReduction="10000"/>
          </a:bodyPr>
          <a:lstStyle/>
          <a:p>
            <a:pPr marL="0" indent="0">
              <a:buNone/>
            </a:pPr>
            <a:r>
              <a:rPr lang="en-US" sz="6000" dirty="0">
                <a:solidFill>
                  <a:schemeClr val="bg1"/>
                </a:solidFill>
              </a:rPr>
              <a:t>Investment</a:t>
            </a:r>
            <a:r>
              <a:rPr lang="en-US" sz="5400" dirty="0">
                <a:solidFill>
                  <a:schemeClr val="bg1"/>
                </a:solidFill>
                <a:latin typeface="Calvert MT" pitchFamily="2" charset="0"/>
              </a:rPr>
              <a:t> Shows Results </a:t>
            </a:r>
            <a:endParaRPr lang="en-US" sz="5400" dirty="0"/>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p:nvSpPr>
        <p:spPr>
          <a:xfrm>
            <a:off x="363072" y="1542216"/>
            <a:ext cx="11628052" cy="11970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spcAft>
                <a:spcPts val="600"/>
              </a:spcAft>
              <a:buFont typeface="Arial" panose="020B0604020202020204" pitchFamily="34" charset="0"/>
              <a:buChar char="•"/>
            </a:pPr>
            <a:r>
              <a:rPr lang="en-US" dirty="0">
                <a:solidFill>
                  <a:schemeClr val="bg1"/>
                </a:solidFill>
              </a:rPr>
              <a:t>Annual award $600,000</a:t>
            </a:r>
          </a:p>
          <a:p>
            <a:pPr marL="342900" indent="-342900" algn="l">
              <a:spcBef>
                <a:spcPts val="0"/>
              </a:spcBef>
              <a:spcAft>
                <a:spcPts val="600"/>
              </a:spcAft>
              <a:buFont typeface="Arial" panose="020B0604020202020204" pitchFamily="34" charset="0"/>
              <a:buChar char="•"/>
            </a:pPr>
            <a:r>
              <a:rPr lang="en-US" dirty="0">
                <a:solidFill>
                  <a:schemeClr val="bg1"/>
                </a:solidFill>
              </a:rPr>
              <a:t>LIHC </a:t>
            </a:r>
            <a:r>
              <a:rPr lang="en-US" dirty="0" smtClean="0">
                <a:solidFill>
                  <a:schemeClr val="bg1"/>
                </a:solidFill>
              </a:rPr>
              <a:t>collects and analyzes hyper-local </a:t>
            </a:r>
            <a:r>
              <a:rPr lang="en-US" dirty="0">
                <a:solidFill>
                  <a:schemeClr val="bg1"/>
                </a:solidFill>
              </a:rPr>
              <a:t>data</a:t>
            </a:r>
          </a:p>
          <a:p>
            <a:pPr marL="342900" indent="-342900" algn="l">
              <a:spcBef>
                <a:spcPts val="0"/>
              </a:spcBef>
              <a:spcAft>
                <a:spcPts val="600"/>
              </a:spcAft>
              <a:buFont typeface="Arial" panose="020B0604020202020204" pitchFamily="34" charset="0"/>
              <a:buChar char="•"/>
            </a:pPr>
            <a:r>
              <a:rPr lang="en-US" dirty="0">
                <a:solidFill>
                  <a:schemeClr val="bg1"/>
                </a:solidFill>
              </a:rPr>
              <a:t>Drives health planning and resource allocation for programming</a:t>
            </a:r>
          </a:p>
          <a:p>
            <a:pPr marL="342900" indent="-342900" algn="l">
              <a:spcBef>
                <a:spcPts val="0"/>
              </a:spcBef>
              <a:spcAft>
                <a:spcPts val="600"/>
              </a:spcAft>
              <a:buFont typeface="Arial" panose="020B0604020202020204" pitchFamily="34" charset="0"/>
              <a:buChar char="•"/>
            </a:pPr>
            <a:r>
              <a:rPr lang="en-US" dirty="0">
                <a:solidFill>
                  <a:schemeClr val="bg1"/>
                </a:solidFill>
              </a:rPr>
              <a:t>Informs CHNA counties and hospitals required to conduct</a:t>
            </a:r>
          </a:p>
          <a:p>
            <a:pPr marL="800100" lvl="1" indent="-342900" algn="l">
              <a:spcBef>
                <a:spcPts val="0"/>
              </a:spcBef>
              <a:spcAft>
                <a:spcPts val="600"/>
              </a:spcAft>
              <a:buFont typeface="Arial" panose="020B0604020202020204" pitchFamily="34" charset="0"/>
              <a:buChar char="•"/>
            </a:pPr>
            <a:r>
              <a:rPr lang="en-US" sz="2400" dirty="0">
                <a:solidFill>
                  <a:schemeClr val="bg1"/>
                </a:solidFill>
              </a:rPr>
              <a:t>Service worth about $</a:t>
            </a:r>
            <a:r>
              <a:rPr lang="en-US" sz="2400" dirty="0" smtClean="0">
                <a:solidFill>
                  <a:schemeClr val="bg1"/>
                </a:solidFill>
              </a:rPr>
              <a:t>1.2 </a:t>
            </a:r>
            <a:r>
              <a:rPr lang="en-US" sz="2400" dirty="0">
                <a:solidFill>
                  <a:schemeClr val="bg1"/>
                </a:solidFill>
              </a:rPr>
              <a:t>million in savings to region, leaves more money for other regional health planning needs</a:t>
            </a:r>
          </a:p>
          <a:p>
            <a:pPr marL="342900" indent="-342900" algn="l">
              <a:spcBef>
                <a:spcPts val="0"/>
              </a:spcBef>
              <a:spcAft>
                <a:spcPts val="600"/>
              </a:spcAft>
              <a:buFont typeface="Arial" panose="020B0604020202020204" pitchFamily="34" charset="0"/>
              <a:buChar char="•"/>
            </a:pPr>
            <a:r>
              <a:rPr lang="en-US" dirty="0">
                <a:solidFill>
                  <a:schemeClr val="bg1"/>
                </a:solidFill>
              </a:rPr>
              <a:t>Our data analyses show</a:t>
            </a:r>
          </a:p>
          <a:p>
            <a:pPr marL="800100" lvl="1" indent="-342900" algn="l">
              <a:spcBef>
                <a:spcPts val="0"/>
              </a:spcBef>
              <a:spcAft>
                <a:spcPts val="600"/>
              </a:spcAft>
              <a:buFont typeface="Arial" panose="020B0604020202020204" pitchFamily="34" charset="0"/>
              <a:buChar char="•"/>
            </a:pPr>
            <a:r>
              <a:rPr lang="en-US" sz="2400" dirty="0">
                <a:solidFill>
                  <a:schemeClr val="bg1"/>
                </a:solidFill>
              </a:rPr>
              <a:t>Long Islanders’ consumption of fruit is improving</a:t>
            </a:r>
          </a:p>
          <a:p>
            <a:pPr marL="800100" lvl="1" indent="-342900" algn="l">
              <a:spcBef>
                <a:spcPts val="0"/>
              </a:spcBef>
              <a:spcAft>
                <a:spcPts val="600"/>
              </a:spcAft>
              <a:buFont typeface="Arial" panose="020B0604020202020204" pitchFamily="34" charset="0"/>
              <a:buChar char="•"/>
            </a:pPr>
            <a:r>
              <a:rPr lang="en-US" sz="2400" dirty="0">
                <a:solidFill>
                  <a:schemeClr val="bg1"/>
                </a:solidFill>
              </a:rPr>
              <a:t>Long Islanders’ physical activity levels show slight uptick</a:t>
            </a:r>
          </a:p>
          <a:p>
            <a:pPr marL="342900" indent="-342900" algn="l">
              <a:spcBef>
                <a:spcPts val="0"/>
              </a:spcBef>
              <a:spcAft>
                <a:spcPts val="600"/>
              </a:spcAft>
              <a:buFont typeface="Arial" panose="020B0604020202020204" pitchFamily="34" charset="0"/>
              <a:buChar char="•"/>
            </a:pPr>
            <a:r>
              <a:rPr lang="en-US" dirty="0" smtClean="0">
                <a:solidFill>
                  <a:schemeClr val="bg1"/>
                </a:solidFill>
              </a:rPr>
              <a:t>Collaborative members work </a:t>
            </a:r>
            <a:r>
              <a:rPr lang="en-US" dirty="0">
                <a:solidFill>
                  <a:schemeClr val="bg1"/>
                </a:solidFill>
              </a:rPr>
              <a:t>in their own way to achieve </a:t>
            </a:r>
            <a:r>
              <a:rPr lang="en-US" dirty="0" smtClean="0">
                <a:solidFill>
                  <a:schemeClr val="bg1"/>
                </a:solidFill>
              </a:rPr>
              <a:t>improvements</a:t>
            </a:r>
            <a:endParaRPr lang="en-US" dirty="0">
              <a:solidFill>
                <a:schemeClr val="bg1"/>
              </a:solidFill>
            </a:endParaRPr>
          </a:p>
          <a:p>
            <a:pPr marL="800100" lvl="1" indent="-342900" algn="l">
              <a:spcBef>
                <a:spcPts val="0"/>
              </a:spcBef>
              <a:spcAft>
                <a:spcPts val="600"/>
              </a:spcAft>
              <a:buFont typeface="Arial" panose="020B0604020202020204" pitchFamily="34" charset="0"/>
              <a:buChar char="•"/>
            </a:pPr>
            <a:r>
              <a:rPr lang="en-US" sz="2400" dirty="0">
                <a:solidFill>
                  <a:schemeClr val="bg1"/>
                </a:solidFill>
              </a:rPr>
              <a:t>Saves the region millions in healthcare costs via avoidable hospital ED visits </a:t>
            </a:r>
          </a:p>
          <a:p>
            <a:pPr marL="800100" lvl="1" indent="-342900" algn="l">
              <a:spcBef>
                <a:spcPts val="0"/>
              </a:spcBef>
              <a:spcAft>
                <a:spcPts val="600"/>
              </a:spcAft>
              <a:buFont typeface="Arial" panose="020B0604020202020204" pitchFamily="34" charset="0"/>
              <a:buChar char="•"/>
            </a:pPr>
            <a:r>
              <a:rPr lang="en-US" sz="2400" dirty="0">
                <a:solidFill>
                  <a:schemeClr val="bg1"/>
                </a:solidFill>
              </a:rPr>
              <a:t>Improves individuals’ quality of life, work productivity, civic engagement</a:t>
            </a:r>
          </a:p>
          <a:p>
            <a:pPr marL="342900" indent="-342900" algn="l">
              <a:spcBef>
                <a:spcPts val="0"/>
              </a:spcBef>
              <a:spcAft>
                <a:spcPts val="600"/>
              </a:spcAft>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100671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8119" y="516079"/>
            <a:ext cx="10515600" cy="840023"/>
          </a:xfrm>
        </p:spPr>
        <p:txBody>
          <a:bodyPr anchor="ctr">
            <a:noAutofit/>
          </a:bodyPr>
          <a:lstStyle/>
          <a:p>
            <a:pPr marL="0" indent="0">
              <a:buNone/>
            </a:pPr>
            <a:r>
              <a:rPr lang="en-US" sz="6000" dirty="0">
                <a:solidFill>
                  <a:schemeClr val="bg1"/>
                </a:solidFill>
              </a:rPr>
              <a:t>Our </a:t>
            </a:r>
            <a:r>
              <a:rPr lang="en-US" sz="6000" dirty="0" smtClean="0">
                <a:solidFill>
                  <a:schemeClr val="bg1"/>
                </a:solidFill>
              </a:rPr>
              <a:t>Initiatives</a:t>
            </a:r>
            <a:endParaRPr lang="en-US" sz="6000" dirty="0"/>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p:nvSpPr>
        <p:spPr>
          <a:xfrm>
            <a:off x="363071" y="1546412"/>
            <a:ext cx="11103348" cy="12474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2575" indent="-282575" algn="l">
              <a:lnSpc>
                <a:spcPct val="120000"/>
              </a:lnSpc>
              <a:buFont typeface="Arial" panose="020B0604020202020204" pitchFamily="34" charset="0"/>
              <a:buChar char="•"/>
            </a:pPr>
            <a:r>
              <a:rPr lang="en-US" sz="2800" dirty="0" smtClean="0">
                <a:solidFill>
                  <a:schemeClr val="bg1"/>
                </a:solidFill>
              </a:rPr>
              <a:t>Long Island “Healthy Libraries” interactive programming map</a:t>
            </a:r>
          </a:p>
          <a:p>
            <a:pPr marL="282575" indent="-282575" algn="l">
              <a:lnSpc>
                <a:spcPct val="120000"/>
              </a:lnSpc>
              <a:buFont typeface="Arial" panose="020B0604020202020204" pitchFamily="34" charset="0"/>
              <a:buChar char="•"/>
            </a:pPr>
            <a:r>
              <a:rPr lang="en-US" sz="2800" dirty="0" smtClean="0">
                <a:solidFill>
                  <a:schemeClr val="bg1"/>
                </a:solidFill>
              </a:rPr>
              <a:t>Walk with </a:t>
            </a:r>
            <a:r>
              <a:rPr lang="en-US" sz="2800" dirty="0">
                <a:solidFill>
                  <a:schemeClr val="bg1"/>
                </a:solidFill>
              </a:rPr>
              <a:t>a</a:t>
            </a:r>
            <a:r>
              <a:rPr lang="en-US" sz="2800" dirty="0" smtClean="0">
                <a:solidFill>
                  <a:schemeClr val="bg1"/>
                </a:solidFill>
              </a:rPr>
              <a:t> Doc</a:t>
            </a:r>
          </a:p>
          <a:p>
            <a:pPr marL="282575" indent="-282575" algn="l">
              <a:lnSpc>
                <a:spcPct val="120000"/>
              </a:lnSpc>
              <a:buFont typeface="Arial" panose="020B0604020202020204" pitchFamily="34" charset="0"/>
              <a:buChar char="•"/>
            </a:pPr>
            <a:r>
              <a:rPr lang="en-US" sz="2800" dirty="0" smtClean="0">
                <a:solidFill>
                  <a:schemeClr val="bg1"/>
                </a:solidFill>
              </a:rPr>
              <a:t>Are You Ready, Feet?</a:t>
            </a:r>
          </a:p>
          <a:p>
            <a:pPr marL="282575" indent="-282575" algn="l">
              <a:lnSpc>
                <a:spcPct val="120000"/>
              </a:lnSpc>
              <a:buFont typeface="Arial" panose="020B0604020202020204" pitchFamily="34" charset="0"/>
              <a:buChar char="•"/>
            </a:pPr>
            <a:r>
              <a:rPr lang="en-US" sz="2800" dirty="0" smtClean="0">
                <a:solidFill>
                  <a:schemeClr val="bg1"/>
                </a:solidFill>
              </a:rPr>
              <a:t>Cultural Competency and Health Literacy (CCHL)</a:t>
            </a:r>
          </a:p>
          <a:p>
            <a:pPr marL="282575" indent="-282575" algn="l">
              <a:lnSpc>
                <a:spcPct val="120000"/>
              </a:lnSpc>
              <a:buFont typeface="Arial" panose="020B0604020202020204" pitchFamily="34" charset="0"/>
              <a:buChar char="•"/>
            </a:pPr>
            <a:r>
              <a:rPr lang="en-US" sz="2800" dirty="0" smtClean="0">
                <a:solidFill>
                  <a:schemeClr val="bg1"/>
                </a:solidFill>
              </a:rPr>
              <a:t>Networking opportunities</a:t>
            </a:r>
          </a:p>
          <a:p>
            <a:pPr marL="282575" indent="-282575" algn="l">
              <a:lnSpc>
                <a:spcPct val="120000"/>
              </a:lnSpc>
              <a:buFont typeface="Arial" panose="020B0604020202020204" pitchFamily="34" charset="0"/>
              <a:buChar char="•"/>
            </a:pPr>
            <a:r>
              <a:rPr lang="en-US" sz="2800" dirty="0" smtClean="0">
                <a:solidFill>
                  <a:schemeClr val="bg1"/>
                </a:solidFill>
              </a:rPr>
              <a:t>Long Island Community Health Assessment Survey</a:t>
            </a:r>
          </a:p>
          <a:p>
            <a:pPr marL="282575" indent="-282575" algn="l">
              <a:lnSpc>
                <a:spcPct val="120000"/>
              </a:lnSpc>
              <a:buFont typeface="Arial" panose="020B0604020202020204" pitchFamily="34" charset="0"/>
              <a:buChar char="•"/>
            </a:pPr>
            <a:r>
              <a:rPr lang="en-US" sz="2800" dirty="0" smtClean="0">
                <a:solidFill>
                  <a:schemeClr val="bg1"/>
                </a:solidFill>
              </a:rPr>
              <a:t>Data aggregation and analysis </a:t>
            </a:r>
            <a:endParaRPr lang="en-US" sz="2800" dirty="0">
              <a:solidFill>
                <a:schemeClr val="bg1"/>
              </a:solidFill>
            </a:endParaRPr>
          </a:p>
        </p:txBody>
      </p:sp>
    </p:spTree>
    <p:extLst>
      <p:ext uri="{BB962C8B-B14F-4D97-AF65-F5344CB8AC3E}">
        <p14:creationId xmlns:p14="http://schemas.microsoft.com/office/powerpoint/2010/main" val="523323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8119" y="516079"/>
            <a:ext cx="10515600" cy="840023"/>
          </a:xfrm>
        </p:spPr>
        <p:txBody>
          <a:bodyPr anchor="ctr">
            <a:noAutofit/>
          </a:bodyPr>
          <a:lstStyle/>
          <a:p>
            <a:pPr marL="0" indent="0">
              <a:buNone/>
            </a:pPr>
            <a:r>
              <a:rPr lang="en-US" sz="6000" dirty="0" smtClean="0">
                <a:solidFill>
                  <a:schemeClr val="bg1"/>
                </a:solidFill>
              </a:rPr>
              <a:t>Toward Our Future</a:t>
            </a:r>
            <a:endParaRPr lang="en-US" sz="6000" dirty="0"/>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p:nvSpPr>
        <p:spPr>
          <a:xfrm>
            <a:off x="363070" y="1556466"/>
            <a:ext cx="11641499" cy="47722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2575" indent="-282575" algn="l">
              <a:lnSpc>
                <a:spcPct val="100000"/>
              </a:lnSpc>
              <a:buFont typeface="Arial" panose="020B0604020202020204" pitchFamily="34" charset="0"/>
              <a:buChar char="•"/>
            </a:pPr>
            <a:r>
              <a:rPr lang="en-US" sz="2800" dirty="0" smtClean="0">
                <a:solidFill>
                  <a:schemeClr val="bg1"/>
                </a:solidFill>
              </a:rPr>
              <a:t>A promotional and data resource </a:t>
            </a:r>
            <a:r>
              <a:rPr lang="en-US" sz="2800" dirty="0">
                <a:solidFill>
                  <a:schemeClr val="bg1"/>
                </a:solidFill>
              </a:rPr>
              <a:t>for the dozens of initiatives related to mental health and substance use disorders impacting </a:t>
            </a:r>
            <a:r>
              <a:rPr lang="en-US" sz="2800" dirty="0" smtClean="0">
                <a:solidFill>
                  <a:schemeClr val="bg1"/>
                </a:solidFill>
              </a:rPr>
              <a:t>Long Island </a:t>
            </a:r>
          </a:p>
          <a:p>
            <a:pPr marL="282575" indent="-282575" algn="l">
              <a:lnSpc>
                <a:spcPct val="100000"/>
              </a:lnSpc>
              <a:buFont typeface="Arial" panose="020B0604020202020204" pitchFamily="34" charset="0"/>
              <a:buChar char="•"/>
            </a:pPr>
            <a:r>
              <a:rPr lang="en-US" sz="2800" dirty="0" smtClean="0">
                <a:solidFill>
                  <a:schemeClr val="bg1"/>
                </a:solidFill>
              </a:rPr>
              <a:t>Raising awareness about </a:t>
            </a:r>
            <a:r>
              <a:rPr lang="en-US" sz="2800" dirty="0">
                <a:solidFill>
                  <a:schemeClr val="bg1"/>
                </a:solidFill>
              </a:rPr>
              <a:t>need for self-management of chronic disease through public outreach campaign</a:t>
            </a:r>
          </a:p>
          <a:p>
            <a:pPr marL="282575" indent="-282575" algn="l">
              <a:lnSpc>
                <a:spcPct val="100000"/>
              </a:lnSpc>
              <a:buFont typeface="Arial" panose="020B0604020202020204" pitchFamily="34" charset="0"/>
              <a:buChar char="•"/>
            </a:pPr>
            <a:r>
              <a:rPr lang="en-US" sz="2800" dirty="0">
                <a:solidFill>
                  <a:schemeClr val="bg1"/>
                </a:solidFill>
              </a:rPr>
              <a:t>New York State ranks second among states in medical expenditures attributable to obesity at $11.1 billion – (NYS BRFSS analysis)</a:t>
            </a:r>
          </a:p>
          <a:p>
            <a:pPr marL="282575" indent="-282575" algn="l">
              <a:lnSpc>
                <a:spcPct val="100000"/>
              </a:lnSpc>
              <a:buFont typeface="Arial" panose="020B0604020202020204" pitchFamily="34" charset="0"/>
              <a:buChar char="•"/>
            </a:pPr>
            <a:r>
              <a:rPr lang="en-US" sz="2800" dirty="0" smtClean="0">
                <a:solidFill>
                  <a:schemeClr val="bg1"/>
                </a:solidFill>
              </a:rPr>
              <a:t>Produce thematic data reports – October 2019: Adult Alcohol Abuse</a:t>
            </a:r>
          </a:p>
          <a:p>
            <a:pPr marL="282575" indent="-282575" algn="l">
              <a:lnSpc>
                <a:spcPct val="100000"/>
              </a:lnSpc>
              <a:buFont typeface="Arial" panose="020B0604020202020204" pitchFamily="34" charset="0"/>
              <a:buChar char="•"/>
            </a:pPr>
            <a:r>
              <a:rPr lang="en-US" sz="2800" dirty="0" smtClean="0">
                <a:solidFill>
                  <a:schemeClr val="bg1"/>
                </a:solidFill>
              </a:rPr>
              <a:t>Assessing individuals’ </a:t>
            </a:r>
            <a:r>
              <a:rPr lang="en-US" sz="2800" dirty="0">
                <a:solidFill>
                  <a:schemeClr val="bg1"/>
                </a:solidFill>
              </a:rPr>
              <a:t>and communities’ perceptions about health/social needs and barriers </a:t>
            </a:r>
            <a:r>
              <a:rPr lang="en-US" sz="2800" dirty="0" smtClean="0">
                <a:solidFill>
                  <a:schemeClr val="bg1"/>
                </a:solidFill>
              </a:rPr>
              <a:t>through Community </a:t>
            </a:r>
            <a:r>
              <a:rPr lang="en-US" sz="2800" dirty="0">
                <a:solidFill>
                  <a:schemeClr val="bg1"/>
                </a:solidFill>
              </a:rPr>
              <a:t>Health Assessment Survey</a:t>
            </a:r>
          </a:p>
          <a:p>
            <a:pPr marL="282575" indent="-282575" algn="l">
              <a:lnSpc>
                <a:spcPct val="100000"/>
              </a:lnSpc>
              <a:buFont typeface="Arial" panose="020B0604020202020204" pitchFamily="34" charset="0"/>
              <a:buChar char="•"/>
            </a:pPr>
            <a:endParaRPr lang="en-US" sz="2800" dirty="0">
              <a:solidFill>
                <a:schemeClr val="bg1"/>
              </a:solidFill>
            </a:endParaRPr>
          </a:p>
          <a:p>
            <a:pPr marL="282575" indent="-282575" algn="l">
              <a:lnSpc>
                <a:spcPct val="100000"/>
              </a:lnSpc>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1461540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38119" y="516079"/>
            <a:ext cx="10515600" cy="840023"/>
          </a:xfrm>
        </p:spPr>
        <p:txBody>
          <a:bodyPr anchor="ctr">
            <a:noAutofit/>
          </a:bodyPr>
          <a:lstStyle/>
          <a:p>
            <a:pPr marL="0" indent="0">
              <a:buNone/>
            </a:pPr>
            <a:r>
              <a:rPr lang="en-US" sz="6000" dirty="0">
                <a:solidFill>
                  <a:schemeClr val="bg1"/>
                </a:solidFill>
              </a:rPr>
              <a:t>Solutions and Takeaways</a:t>
            </a:r>
            <a:endParaRPr lang="en-US" sz="6000" dirty="0"/>
          </a:p>
        </p:txBody>
      </p:sp>
      <p:sp>
        <p:nvSpPr>
          <p:cNvPr id="4" name="Rectangle 3"/>
          <p:cNvSpPr/>
          <p:nvPr/>
        </p:nvSpPr>
        <p:spPr>
          <a:xfrm>
            <a:off x="-85106" y="6412159"/>
            <a:ext cx="12362213" cy="44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6450414"/>
            <a:ext cx="2351541" cy="369332"/>
          </a:xfrm>
          <a:prstGeom prst="rect">
            <a:avLst/>
          </a:prstGeom>
          <a:noFill/>
        </p:spPr>
        <p:txBody>
          <a:bodyPr wrap="none" rtlCol="0">
            <a:spAutoFit/>
          </a:bodyPr>
          <a:lstStyle/>
          <a:p>
            <a:r>
              <a:rPr lang="en-US" dirty="0" smtClean="0">
                <a:solidFill>
                  <a:srgbClr val="3994A9"/>
                </a:solidFill>
              </a:rPr>
              <a:t>www.lihealthcollab.org</a:t>
            </a:r>
            <a:endParaRPr lang="en-US" dirty="0">
              <a:solidFill>
                <a:srgbClr val="3994A9"/>
              </a:solidFill>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668" y="6421261"/>
            <a:ext cx="1304902" cy="484240"/>
          </a:xfrm>
          <a:prstGeom prst="rect">
            <a:avLst/>
          </a:prstGeom>
        </p:spPr>
      </p:pic>
      <p:cxnSp>
        <p:nvCxnSpPr>
          <p:cNvPr id="8" name="Straight Connector 7"/>
          <p:cNvCxnSpPr/>
          <p:nvPr/>
        </p:nvCxnSpPr>
        <p:spPr>
          <a:xfrm flipV="1">
            <a:off x="950819" y="1242726"/>
            <a:ext cx="10515600" cy="29981"/>
          </a:xfrm>
          <a:prstGeom prst="line">
            <a:avLst/>
          </a:prstGeom>
          <a:ln w="60325" cap="sq"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 name="Subtitle 2"/>
          <p:cNvSpPr txBox="1">
            <a:spLocks/>
          </p:cNvSpPr>
          <p:nvPr/>
        </p:nvSpPr>
        <p:spPr>
          <a:xfrm>
            <a:off x="363071" y="1556466"/>
            <a:ext cx="5230905" cy="47722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rPr>
              <a:t>Funded by the state’s PHIP, the Long Island Health Collaborative </a:t>
            </a:r>
            <a:r>
              <a:rPr lang="en-US" dirty="0" smtClean="0">
                <a:solidFill>
                  <a:schemeClr val="bg1"/>
                </a:solidFill>
              </a:rPr>
              <a:t>is,</a:t>
            </a:r>
            <a:endParaRPr lang="en-US" sz="2800" dirty="0">
              <a:solidFill>
                <a:schemeClr val="bg1"/>
              </a:solidFill>
            </a:endParaRPr>
          </a:p>
          <a:p>
            <a:pPr marL="342900" indent="-342900" algn="l">
              <a:buFont typeface="Arial" panose="020B0604020202020204" pitchFamily="34" charset="0"/>
              <a:buChar char="•"/>
            </a:pPr>
            <a:r>
              <a:rPr lang="en-US" sz="2800" dirty="0">
                <a:solidFill>
                  <a:schemeClr val="bg1"/>
                </a:solidFill>
              </a:rPr>
              <a:t>a data resource organizer and analyzer</a:t>
            </a:r>
          </a:p>
          <a:p>
            <a:pPr marL="342900" indent="-342900" algn="l">
              <a:buFont typeface="Arial" panose="020B0604020202020204" pitchFamily="34" charset="0"/>
              <a:buChar char="•"/>
            </a:pPr>
            <a:r>
              <a:rPr lang="en-US" sz="2800" dirty="0">
                <a:solidFill>
                  <a:schemeClr val="bg1"/>
                </a:solidFill>
              </a:rPr>
              <a:t>the core of population health coordination</a:t>
            </a:r>
          </a:p>
          <a:p>
            <a:pPr marL="342900" indent="-342900" algn="l">
              <a:buFont typeface="Arial" panose="020B0604020202020204" pitchFamily="34" charset="0"/>
              <a:buChar char="•"/>
            </a:pPr>
            <a:r>
              <a:rPr lang="en-US" sz="2800" dirty="0">
                <a:solidFill>
                  <a:schemeClr val="bg1"/>
                </a:solidFill>
              </a:rPr>
              <a:t>a constituent connector</a:t>
            </a:r>
          </a:p>
        </p:txBody>
      </p:sp>
      <p:sp>
        <p:nvSpPr>
          <p:cNvPr id="10" name="Subtitle 2"/>
          <p:cNvSpPr txBox="1">
            <a:spLocks/>
          </p:cNvSpPr>
          <p:nvPr/>
        </p:nvSpPr>
        <p:spPr>
          <a:xfrm>
            <a:off x="6235514" y="1556466"/>
            <a:ext cx="5230905" cy="47722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solidFill>
                  <a:schemeClr val="bg1"/>
                </a:solidFill>
              </a:rPr>
              <a:t>Through solutions-oriented approaches, we serve to</a:t>
            </a:r>
            <a:endParaRPr lang="en-US" sz="2800" dirty="0">
              <a:solidFill>
                <a:schemeClr val="bg1"/>
              </a:solidFill>
            </a:endParaRPr>
          </a:p>
          <a:p>
            <a:pPr marL="342900" indent="-342900" algn="l">
              <a:buFont typeface="Arial" panose="020B0604020202020204" pitchFamily="34" charset="0"/>
              <a:buChar char="•"/>
            </a:pPr>
            <a:r>
              <a:rPr lang="en-US" sz="2800" dirty="0">
                <a:solidFill>
                  <a:schemeClr val="bg1"/>
                </a:solidFill>
              </a:rPr>
              <a:t>Follow collective impact model</a:t>
            </a:r>
          </a:p>
          <a:p>
            <a:pPr marL="342900" indent="-342900" algn="l">
              <a:buFont typeface="Arial" panose="020B0604020202020204" pitchFamily="34" charset="0"/>
              <a:buChar char="•"/>
            </a:pPr>
            <a:r>
              <a:rPr lang="en-US" sz="2800" dirty="0">
                <a:solidFill>
                  <a:schemeClr val="bg1"/>
                </a:solidFill>
              </a:rPr>
              <a:t>Leverage diverse partners</a:t>
            </a:r>
          </a:p>
          <a:p>
            <a:pPr marL="342900" indent="-342900" algn="l">
              <a:buFont typeface="Arial" panose="020B0604020202020204" pitchFamily="34" charset="0"/>
              <a:buChar char="•"/>
            </a:pPr>
            <a:r>
              <a:rPr lang="en-US" sz="2800" dirty="0">
                <a:solidFill>
                  <a:schemeClr val="bg1"/>
                </a:solidFill>
              </a:rPr>
              <a:t>Foster linkages</a:t>
            </a:r>
          </a:p>
          <a:p>
            <a:pPr marL="342900" indent="-342900" algn="l">
              <a:buFont typeface="Arial" panose="020B0604020202020204" pitchFamily="34" charset="0"/>
              <a:buChar char="•"/>
            </a:pPr>
            <a:r>
              <a:rPr lang="en-US" sz="2800" dirty="0">
                <a:solidFill>
                  <a:schemeClr val="bg1"/>
                </a:solidFill>
              </a:rPr>
              <a:t>Promote VBP concept</a:t>
            </a:r>
          </a:p>
          <a:p>
            <a:pPr marL="342900" indent="-342900" algn="l">
              <a:buFont typeface="Arial" panose="020B0604020202020204" pitchFamily="34" charset="0"/>
              <a:buChar char="•"/>
            </a:pPr>
            <a:r>
              <a:rPr lang="en-US" sz="2800" dirty="0">
                <a:solidFill>
                  <a:schemeClr val="bg1"/>
                </a:solidFill>
              </a:rPr>
              <a:t>Eliminate redundancies</a:t>
            </a:r>
          </a:p>
          <a:p>
            <a:pPr marL="342900" indent="-342900" algn="l">
              <a:buFont typeface="Arial" panose="020B0604020202020204" pitchFamily="34" charset="0"/>
              <a:buChar char="•"/>
            </a:pPr>
            <a:r>
              <a:rPr lang="en-US" sz="2800" dirty="0">
                <a:solidFill>
                  <a:schemeClr val="bg1"/>
                </a:solidFill>
              </a:rPr>
              <a:t>Streamline practices</a:t>
            </a:r>
          </a:p>
          <a:p>
            <a:pPr marL="342900" indent="-342900" algn="l">
              <a:buFont typeface="Arial" panose="020B0604020202020204" pitchFamily="34" charset="0"/>
              <a:buChar char="•"/>
            </a:pPr>
            <a:r>
              <a:rPr lang="en-US" sz="2800" dirty="0" smtClean="0">
                <a:solidFill>
                  <a:schemeClr val="bg1"/>
                </a:solidFill>
              </a:rPr>
              <a:t>Aggregate data</a:t>
            </a:r>
            <a:endParaRPr lang="en-US" sz="2800" dirty="0">
              <a:solidFill>
                <a:schemeClr val="bg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3889" y="4613584"/>
            <a:ext cx="1715179" cy="1715179"/>
          </a:xfrm>
          <a:prstGeom prst="rect">
            <a:avLst/>
          </a:prstGeom>
        </p:spPr>
      </p:pic>
    </p:spTree>
    <p:extLst>
      <p:ext uri="{BB962C8B-B14F-4D97-AF65-F5344CB8AC3E}">
        <p14:creationId xmlns:p14="http://schemas.microsoft.com/office/powerpoint/2010/main" val="811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D9EA9168-6380-4A4B-BAFC-B25283423917}" vid="{0C9C84E2-3894-4729-A5AA-B2F6D66ADA7D}"/>
    </a:ext>
  </a:extLst>
</a:theme>
</file>

<file path=ppt/theme/theme2.xml><?xml version="1.0" encoding="utf-8"?>
<a:theme xmlns:a="http://schemas.openxmlformats.org/drawingml/2006/main" name="4_Suffolk Care Collabora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uffolk Care Collabora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uffolk Care Collabora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Suffolk Care Collabora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PL_PPT_template">
  <a:themeElements>
    <a:clrScheme name="TPL_PPT_Template">
      <a:dk1>
        <a:srgbClr val="6B6C6E"/>
      </a:dk1>
      <a:lt1>
        <a:srgbClr val="FFFFFF"/>
      </a:lt1>
      <a:dk2>
        <a:srgbClr val="44546A"/>
      </a:dk2>
      <a:lt2>
        <a:srgbClr val="FFFFFF"/>
      </a:lt2>
      <a:accent1>
        <a:srgbClr val="00B0F0"/>
      </a:accent1>
      <a:accent2>
        <a:srgbClr val="FF7900"/>
      </a:accent2>
      <a:accent3>
        <a:srgbClr val="A5A5A5"/>
      </a:accent3>
      <a:accent4>
        <a:srgbClr val="FECB00"/>
      </a:accent4>
      <a:accent5>
        <a:srgbClr val="BED600"/>
      </a:accent5>
      <a:accent6>
        <a:srgbClr val="34B233"/>
      </a:accent6>
      <a:hlink>
        <a:srgbClr val="0073CF"/>
      </a:hlink>
      <a:folHlink>
        <a:srgbClr val="A34DC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FINAL_5.30.18" id="{D63CFDB2-DB3C-F14C-940F-FD508E02BA19}" vid="{88956822-77E9-424D-82C7-749280AC9A9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LIHC theme</Template>
  <TotalTime>1755</TotalTime>
  <Words>1896</Words>
  <Application>Microsoft Office PowerPoint</Application>
  <PresentationFormat>Widescreen</PresentationFormat>
  <Paragraphs>333</Paragraphs>
  <Slides>37</Slides>
  <Notes>17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37</vt:i4>
      </vt:variant>
    </vt:vector>
  </HeadingPairs>
  <TitlesOfParts>
    <vt:vector size="55" baseType="lpstr">
      <vt:lpstr>Calibri</vt:lpstr>
      <vt:lpstr>Raleway</vt:lpstr>
      <vt:lpstr>Times New Roman</vt:lpstr>
      <vt:lpstr>Book Antiqua</vt:lpstr>
      <vt:lpstr>Calibri Light</vt:lpstr>
      <vt:lpstr>Wingdings</vt:lpstr>
      <vt:lpstr>Calvert MT</vt:lpstr>
      <vt:lpstr>ＭＳ Ｐゴシック</vt:lpstr>
      <vt:lpstr>Courier New</vt:lpstr>
      <vt:lpstr>Helvetica</vt:lpstr>
      <vt:lpstr>Arial</vt:lpstr>
      <vt:lpstr>Lato</vt:lpstr>
      <vt:lpstr>Office Theme</vt:lpstr>
      <vt:lpstr>4_Suffolk Care Collaborative</vt:lpstr>
      <vt:lpstr>Suffolk Care Collaborative</vt:lpstr>
      <vt:lpstr>1_Suffolk Care Collaborative</vt:lpstr>
      <vt:lpstr>2_Suffolk Care Collaborative</vt:lpstr>
      <vt:lpstr>TPL_PPT_template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Island Greenway </vt:lpstr>
      <vt:lpstr>40 Years of Work  for New York  Communities</vt:lpstr>
      <vt:lpstr>PowerPoint Presentation</vt:lpstr>
      <vt:lpstr>Empire State Trail </vt:lpstr>
      <vt:lpstr>Long Island’s Future</vt:lpstr>
      <vt:lpstr>PowerPoint Presentation</vt:lpstr>
      <vt:lpstr>PowerPoint Presentation</vt:lpstr>
      <vt:lpstr>Opportunity: Utility Corridors</vt:lpstr>
      <vt:lpstr>Utility Line Trails</vt:lpstr>
      <vt:lpstr>Ground-Level View</vt:lpstr>
      <vt:lpstr>175-Mile Connector</vt:lpstr>
      <vt:lpstr>Park Equity</vt:lpstr>
      <vt:lpstr>Transit Connectivity</vt:lpstr>
      <vt:lpstr>Business &amp; University Connectivity</vt:lpstr>
      <vt:lpstr>Synergy with Redevelopment Areas</vt:lpstr>
      <vt:lpstr>First Phase</vt:lpstr>
      <vt:lpstr>Timeline &amp; Preliminary Cost Estimate </vt:lpstr>
      <vt:lpstr>Government and Civic Support</vt:lpstr>
      <vt:lpstr>Growing Public Support </vt:lpstr>
      <vt:lpstr>Thank You</vt:lpstr>
      <vt:lpstr>PowerPoint Presentation</vt:lpstr>
      <vt:lpstr>PowerPoint Presentation</vt:lpstr>
      <vt:lpstr>PowerPoint Presentation</vt:lpstr>
      <vt:lpstr>Recognitions</vt:lpstr>
      <vt:lpstr>PowerPoint Presentation</vt:lpstr>
      <vt:lpstr>PowerPoint Presentation</vt:lpstr>
      <vt:lpstr>PowerPoint Presentation</vt:lpstr>
    </vt:vector>
  </TitlesOfParts>
  <Company>Healthcare Association of New York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Whitehead</dc:creator>
  <cp:lastModifiedBy>Cathryn Beeman</cp:lastModifiedBy>
  <cp:revision>214</cp:revision>
  <dcterms:created xsi:type="dcterms:W3CDTF">2018-02-13T19:49:59Z</dcterms:created>
  <dcterms:modified xsi:type="dcterms:W3CDTF">2019-12-12T02:33:29Z</dcterms:modified>
</cp:coreProperties>
</file>